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6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01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51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0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55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774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75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5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8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11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583D-0C8C-4F23-819A-3E3C827D046A}" type="datetimeFigureOut">
              <a:rPr lang="ru-RU" smtClean="0"/>
              <a:t>26.02.2017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163DF-85D1-48B2-BC47-5F484E8A04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55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ИКОНА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8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ОПК\15 урок\написание иконы\1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216610"/>
            <a:ext cx="5259933" cy="707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71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G:\ОПК\15 урок\написание иконы\2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02" y="1196752"/>
            <a:ext cx="7641665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7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G:\ОПК\15 урок\написание иконы\4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52" y="548680"/>
            <a:ext cx="7629615" cy="555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883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G:\ОПК\15 урок\написание иконы\6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49218"/>
            <a:ext cx="4511288" cy="6248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51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G:\ОПК\15 урок\написание иконы\7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528107" cy="496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8" name="Picture 4" descr="G:\ОПК\15 урок\написание иконы\9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79" y="620688"/>
            <a:ext cx="824439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990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9" name="Picture 7" descr="G:\ОПК\15 урок\написание иконы\5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7543"/>
            <a:ext cx="4752528" cy="640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24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G:\ОПК\15 урок\написание иконы\8-cen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11" y="548680"/>
            <a:ext cx="7918406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1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ИКОНА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ИКОНА</dc:title>
  <dc:creator>Администратор</dc:creator>
  <cp:lastModifiedBy>Администратор</cp:lastModifiedBy>
  <cp:revision>2</cp:revision>
  <dcterms:created xsi:type="dcterms:W3CDTF">2017-02-26T21:24:27Z</dcterms:created>
  <dcterms:modified xsi:type="dcterms:W3CDTF">2017-02-26T21:33:49Z</dcterms:modified>
</cp:coreProperties>
</file>