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624" y="-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12/13/2016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12/13/2016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ПРЕЗЕНТАЦИЯ К УРОКУ </a:t>
            </a:r>
            <a:br>
              <a:rPr lang="ru-RU" dirty="0"/>
            </a:br>
            <a:r>
              <a:rPr lang="ru-RU" dirty="0"/>
              <a:t>ИКОНА.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928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9647" y="973668"/>
            <a:ext cx="6896720" cy="706964"/>
          </a:xfrm>
        </p:spPr>
        <p:txBody>
          <a:bodyPr/>
          <a:lstStyle/>
          <a:p>
            <a:r>
              <a:rPr lang="ru-RU" dirty="0"/>
              <a:t>Скопин - Шуйский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029" y="1733006"/>
            <a:ext cx="4134027" cy="51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44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Спас нерукотворный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7532" y="1956390"/>
            <a:ext cx="4564235" cy="49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06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4521" y="552893"/>
            <a:ext cx="9441711" cy="1616149"/>
          </a:xfrm>
        </p:spPr>
        <p:txBody>
          <a:bodyPr/>
          <a:lstStyle/>
          <a:p>
            <a:r>
              <a:rPr lang="ru-RU" dirty="0"/>
              <a:t>        Св. ап и евангелист Лука. </a:t>
            </a:r>
            <a:r>
              <a:rPr lang="ru-RU" dirty="0"/>
              <a:t>Владимирская икона Божией  Матери          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1231" y="2497174"/>
            <a:ext cx="3048857" cy="452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53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1007532"/>
          </a:xfrm>
        </p:spPr>
        <p:txBody>
          <a:bodyPr/>
          <a:lstStyle/>
          <a:p>
            <a:r>
              <a:rPr lang="ru-RU" dirty="0"/>
              <a:t>           </a:t>
            </a:r>
            <a:r>
              <a:rPr lang="ru-RU" dirty="0" err="1"/>
              <a:t>Прп</a:t>
            </a:r>
            <a:r>
              <a:rPr lang="ru-RU" dirty="0"/>
              <a:t>. Феофан Грек.                    Донская   икона  Божией матери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6200" y="2174163"/>
            <a:ext cx="3695700" cy="469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01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Прп</a:t>
            </a:r>
            <a:r>
              <a:rPr lang="ru-RU" dirty="0"/>
              <a:t>. Андрей Рублев.  Троица.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0" y="2149917"/>
            <a:ext cx="3829124" cy="470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91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0687" y="973668"/>
            <a:ext cx="6789964" cy="706964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err="1"/>
              <a:t>Прп</a:t>
            </a:r>
            <a:r>
              <a:rPr lang="ru-RU" dirty="0"/>
              <a:t>. Дионисий. Одигитрия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9019" y="2133600"/>
            <a:ext cx="3930646" cy="460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0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973668"/>
            <a:ext cx="9477829" cy="706964"/>
          </a:xfrm>
        </p:spPr>
        <p:txBody>
          <a:bodyPr/>
          <a:lstStyle/>
          <a:p>
            <a:r>
              <a:rPr lang="ru-RU" dirty="0"/>
              <a:t>Симон  Ушаков.    Спас Нерукотворный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8967" y="2133092"/>
            <a:ext cx="3525961" cy="472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39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Внутреннее убранство храма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711" y="2224155"/>
            <a:ext cx="6651897" cy="443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69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988506" cy="706964"/>
          </a:xfrm>
        </p:spPr>
        <p:txBody>
          <a:bodyPr/>
          <a:lstStyle/>
          <a:p>
            <a:r>
              <a:rPr lang="ru-RU" dirty="0"/>
              <a:t>Крестьянская изба и боярский терем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341" y="2466752"/>
            <a:ext cx="5463665" cy="37335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619" y="2448442"/>
            <a:ext cx="5627722" cy="37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21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  Тайная вечеря.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7141" y="2254102"/>
            <a:ext cx="6247163" cy="444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2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Тайная вечеря.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8391" y="2166729"/>
            <a:ext cx="8722998" cy="412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0614" y="973668"/>
            <a:ext cx="5535753" cy="706964"/>
          </a:xfrm>
        </p:spPr>
        <p:txBody>
          <a:bodyPr/>
          <a:lstStyle/>
          <a:p>
            <a:r>
              <a:rPr lang="ru-RU" dirty="0"/>
              <a:t>Иисус Христос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7479" y="2279007"/>
            <a:ext cx="5762847" cy="420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32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4949" y="973668"/>
            <a:ext cx="6471418" cy="706964"/>
          </a:xfrm>
        </p:spPr>
        <p:txBody>
          <a:bodyPr/>
          <a:lstStyle/>
          <a:p>
            <a:r>
              <a:rPr lang="ru-RU" dirty="0"/>
              <a:t>Иисус Христос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428" y="2009584"/>
            <a:ext cx="2507409" cy="4848417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444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0008" y="973668"/>
            <a:ext cx="6826103" cy="706964"/>
          </a:xfrm>
        </p:spPr>
        <p:txBody>
          <a:bodyPr/>
          <a:lstStyle/>
          <a:p>
            <a:r>
              <a:rPr lang="ru-RU" dirty="0"/>
              <a:t>Св. апостолы Петр и Павел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4271" y="2030725"/>
            <a:ext cx="4203358" cy="511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48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3740" y="973668"/>
            <a:ext cx="8172627" cy="706964"/>
          </a:xfrm>
        </p:spPr>
        <p:txBody>
          <a:bodyPr/>
          <a:lstStyle/>
          <a:p>
            <a:r>
              <a:rPr lang="ru-RU" dirty="0"/>
              <a:t>Св. апостолы Петр и Павел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5681" y="1907390"/>
            <a:ext cx="3508744" cy="49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181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112</TotalTime>
  <Words>81</Words>
  <Application>Microsoft Office PowerPoint</Application>
  <PresentationFormat>Широкоэкранный</PresentationFormat>
  <Paragraphs>16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Совет директоров</vt:lpstr>
      <vt:lpstr>ПРЕЗЕНТАЦИЯ К УРОКУ  ИКОНА.</vt:lpstr>
      <vt:lpstr>Внутреннее убранство храма</vt:lpstr>
      <vt:lpstr>Крестьянская изба и боярский терем</vt:lpstr>
      <vt:lpstr>                      Тайная вечеря.</vt:lpstr>
      <vt:lpstr>                    Тайная вечеря.</vt:lpstr>
      <vt:lpstr>Иисус Христос</vt:lpstr>
      <vt:lpstr>Иисус Христос</vt:lpstr>
      <vt:lpstr>Св. апостолы Петр и Павел</vt:lpstr>
      <vt:lpstr>Св. апостолы Петр и Павел</vt:lpstr>
      <vt:lpstr>Скопин - Шуйский</vt:lpstr>
      <vt:lpstr>             Спас нерукотворный</vt:lpstr>
      <vt:lpstr>        Св. ап и евангелист Лука. Владимирская икона Божией  Матери            </vt:lpstr>
      <vt:lpstr>           Прп. Феофан Грек.                    Донская   икона  Божией матери </vt:lpstr>
      <vt:lpstr>Прп. Андрей Рублев.  Троица.</vt:lpstr>
      <vt:lpstr> Прп. Дионисий. Одигитрия</vt:lpstr>
      <vt:lpstr>Симон  Ушаков.    Спас Нерукотворный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УРОКУ  ИКОНА.</dc:title>
  <dc:creator>Петр</dc:creator>
  <cp:lastModifiedBy>Петр</cp:lastModifiedBy>
  <cp:revision>8</cp:revision>
  <dcterms:created xsi:type="dcterms:W3CDTF">2016-12-12T23:25:25Z</dcterms:created>
  <dcterms:modified xsi:type="dcterms:W3CDTF">2016-12-13T01:17:41Z</dcterms:modified>
</cp:coreProperties>
</file>