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9" r:id="rId5"/>
    <p:sldId id="260" r:id="rId6"/>
    <p:sldId id="266" r:id="rId7"/>
    <p:sldId id="268" r:id="rId8"/>
    <p:sldId id="267" r:id="rId9"/>
    <p:sldId id="261" r:id="rId10"/>
    <p:sldId id="270" r:id="rId11"/>
    <p:sldId id="262" r:id="rId12"/>
    <p:sldId id="277" r:id="rId13"/>
    <p:sldId id="272" r:id="rId14"/>
    <p:sldId id="273" r:id="rId15"/>
    <p:sldId id="276" r:id="rId16"/>
    <p:sldId id="274" r:id="rId17"/>
    <p:sldId id="275" r:id="rId18"/>
    <p:sldId id="264" r:id="rId19"/>
    <p:sldId id="26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05207-C5B4-4E43-AACC-434E12D73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1BCFC2-FB56-4FD9-82B3-F207B4270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B30742-2708-46A8-B5CF-B38B5C41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846A6-2710-4B25-B939-466F1C43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6A41A6-82AD-4853-A9D7-CFF67895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2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0EAD0-BE3A-40E4-8C9B-9EC2F47C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793131-6A5E-4196-A39F-6466E2FCE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FDE1-479F-4DC0-A018-6C24D7B0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56FD72-A102-47D3-80BE-14A22DAC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36F13-5733-43C9-978B-7AC228F9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3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759A6-3703-4730-80BD-FC6A6A7B4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D1934B-654C-4581-9559-921EE974F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FBC36-531D-4A62-B5C8-E7BD6032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8601-F175-4B5C-AE83-B3BA3375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FED0A-1C3A-4B10-B752-D6F48631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75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2D489-63DC-47AD-821B-B0A4EF11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EFF3DD-3519-4BAE-ACB7-CA2E22261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A645EA-7998-450C-AC87-036838EF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4D972-9D86-4C14-B628-A3389A0A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FFBDAE-0843-4805-9F05-F698E7F5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2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A5484-EFBA-4F07-B7F8-D78EB38C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5C9078-6573-4968-84F0-D3FE8F8BE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3CD96-56C5-41BD-AB3E-3588EBEF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ED788-BEE7-449D-835F-B2F8A1D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C4C3E1-F495-42D9-81A2-D8915B5C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7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ABD5B-7E55-4DB1-8A33-E0C4E6BCF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B4C9E7-3CE3-44B3-BEB3-CF9DFEDAE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147EFC-36E5-4CD2-87C8-C0CA5C5D5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C2E07-D745-46E2-BF7F-88DB1FD1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290A5-3E16-485C-8F0B-9D25C462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1F2F6F-2D51-4D9C-B0FC-51AC19F1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9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A76DE-9C2C-47D3-806F-20054A1E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07D45A-14A0-42CB-819C-3C86DA447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3D9D72-0AB0-4937-8853-B0CE3B4A3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C72D7-C453-4E5A-BDF2-A34175250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C16620-EF91-4495-8EF2-91D451F9F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28F61C-8928-4AE1-A735-2DAFEC63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AF526C-4437-4C9A-9E7F-5F0EB619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222A5C-DFA6-43A3-93F1-7D515B29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3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E1483-8162-499A-90B8-1E388670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131185-BBB3-465F-B81C-A73EF34E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C24D01-3FE5-450F-AD51-3CF82767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BF7A4E-2BF1-4293-979D-DD2D2D5A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20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4488EF-694D-4E46-8A98-C171FB77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FCBC53-A694-4A14-B4F6-1567C666D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8C6C52-9D28-472F-90EB-52E26F3A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7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CDA25-1844-4E84-850C-99512027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76A3B9-B631-437E-B4C5-E9BF0987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2D2F69-AA88-4DDA-98B8-8DDE52D7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270053-D057-45C6-A0B6-9C3492FB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38DC2-3832-4299-B563-4EC9D4AD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512EBD-E102-4FCF-9D5D-45EE4264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4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493C7-75B3-418D-826F-3A408A8F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827785-910C-4D3D-8375-54992571C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B8568E-A561-45D4-A20F-CE505871D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601467-C2B2-449D-B488-57112D73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0911C-0F45-4076-B6CC-A3089516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FCDAB7-0D98-4D12-BA8D-94EF408A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1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DFF0-0777-411A-B4C9-9868CF18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A8E9A0-1DBA-4704-8A51-AEAFEAB54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B20FF1-415F-4B1B-A689-F0C45137B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75EA1-CF3F-4F3D-9D0F-9C8FACC2312D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5C8CAA-000D-4EDC-AC05-863752D52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5C8C-BE88-441C-8DFC-52A797FC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FA7F1-5480-443C-AC85-C86DDB196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5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CF1F0-1136-4D50-A7C8-C78F6708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СТРАСТНАЯ СЕДМИЦА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9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32DC1-A4B5-4396-ABED-9D04BD9D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ru-RU" dirty="0"/>
              <a:t>В Великую Среду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A49712-E38C-4687-A8F2-3AC6FF086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ru-RU" sz="2400" dirty="0"/>
              <a:t>В доме Симона прокаженного, в то время, когда в совете первосвященников, книжников и старейшин было уже решено взять Иисуса Христа хитростью и убить Его, некая жена «грешница» возлила драгоценное миро на главу Спасителя и тем уготовала Его на погребение, как судил Сам Он об ее поступке.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861F96-87B9-4B6E-9575-FB42BAFBA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385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6666D1-AED1-402B-B8AE-7D52110DA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CCF20-DCC2-46C4-9CDB-63433845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 fontScale="90000"/>
          </a:bodyPr>
          <a:lstStyle/>
          <a:p>
            <a:r>
              <a:rPr lang="ru-RU" sz="4800" dirty="0"/>
              <a:t>Великий Четверг</a:t>
            </a:r>
            <a:endParaRPr lang="ru-RU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61EE1D-6746-45BB-9B5A-1267B4FA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ru-RU" sz="2400" dirty="0"/>
              <a:t>Тайная Вечеря. Первая литургия.</a:t>
            </a:r>
          </a:p>
          <a:p>
            <a:r>
              <a:rPr lang="ru-RU" sz="2400" dirty="0"/>
              <a:t>Господь призывает причащаться всех верующих в Него</a:t>
            </a:r>
          </a:p>
        </p:txBody>
      </p:sp>
    </p:spTree>
    <p:extLst>
      <p:ext uri="{BB962C8B-B14F-4D97-AF65-F5344CB8AC3E}">
        <p14:creationId xmlns:p14="http://schemas.microsoft.com/office/powerpoint/2010/main" val="385812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6B8E9-E53A-42D4-B2F5-527844E6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Великая</a:t>
            </a:r>
            <a:r>
              <a:rPr lang="en-US" dirty="0"/>
              <a:t>  </a:t>
            </a:r>
            <a:r>
              <a:rPr lang="en-US" dirty="0" err="1"/>
              <a:t>Пятница</a:t>
            </a:r>
            <a:r>
              <a:rPr lang="en-US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56CFDD-A319-45C8-8A5C-5159E291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После</a:t>
            </a:r>
            <a:r>
              <a:rPr lang="en-US" sz="2400" dirty="0"/>
              <a:t> </a:t>
            </a:r>
            <a:r>
              <a:rPr lang="en-US" sz="2400" dirty="0" err="1"/>
              <a:t>Тайной</a:t>
            </a:r>
            <a:r>
              <a:rPr lang="en-US" sz="2400" dirty="0"/>
              <a:t> </a:t>
            </a:r>
            <a:r>
              <a:rPr lang="en-US" sz="2400" dirty="0" err="1"/>
              <a:t>Вечери</a:t>
            </a:r>
            <a:r>
              <a:rPr lang="en-US" sz="2400" dirty="0"/>
              <a:t> </a:t>
            </a:r>
            <a:r>
              <a:rPr lang="en-US" sz="2400" dirty="0" err="1"/>
              <a:t>Господь</a:t>
            </a:r>
            <a:r>
              <a:rPr lang="en-US" sz="2400" dirty="0"/>
              <a:t> </a:t>
            </a:r>
            <a:r>
              <a:rPr lang="en-US" sz="2400" dirty="0" err="1"/>
              <a:t>идет</a:t>
            </a:r>
            <a:r>
              <a:rPr lang="en-US" sz="2400" dirty="0"/>
              <a:t> с </a:t>
            </a:r>
            <a:r>
              <a:rPr lang="en-US" sz="2400" dirty="0" err="1"/>
              <a:t>учениками</a:t>
            </a:r>
            <a:r>
              <a:rPr lang="en-US" sz="2400" dirty="0"/>
              <a:t> в </a:t>
            </a:r>
            <a:r>
              <a:rPr lang="en-US" sz="2400" dirty="0" err="1"/>
              <a:t>Гефсиманский</a:t>
            </a:r>
            <a:r>
              <a:rPr lang="en-US" sz="2400" dirty="0"/>
              <a:t> </a:t>
            </a:r>
            <a:r>
              <a:rPr lang="en-US" sz="2400" dirty="0" err="1"/>
              <a:t>сад</a:t>
            </a:r>
            <a:r>
              <a:rPr lang="en-US" sz="2400" dirty="0"/>
              <a:t>, </a:t>
            </a:r>
            <a:r>
              <a:rPr lang="en-US" sz="2400" dirty="0" err="1"/>
              <a:t>где</a:t>
            </a:r>
            <a:r>
              <a:rPr lang="en-US" sz="2400" dirty="0"/>
              <a:t> </a:t>
            </a:r>
            <a:r>
              <a:rPr lang="en-US" sz="2400" dirty="0" err="1"/>
              <a:t>Его</a:t>
            </a:r>
            <a:r>
              <a:rPr lang="en-US" sz="2400" dirty="0"/>
              <a:t> и </a:t>
            </a:r>
            <a:r>
              <a:rPr lang="en-US" sz="2400" dirty="0" err="1"/>
              <a:t>предает</a:t>
            </a:r>
            <a:r>
              <a:rPr lang="en-US" sz="2400" dirty="0"/>
              <a:t> </a:t>
            </a:r>
            <a:r>
              <a:rPr lang="en-US" sz="2400" dirty="0" err="1"/>
              <a:t>Иуда</a:t>
            </a:r>
            <a:endParaRPr lang="en-US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6CE4F1-01FA-4A38-9690-9978BB95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502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40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E7D7F-418E-4B5D-8A1F-EDA49F66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ru-RU" dirty="0"/>
              <a:t>Великая Пятница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85BC8-B670-4E70-8FDE-32254818C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ru-RU" sz="2000"/>
              <a:t>В своем желании убить Господа, вожди иудеев приводят Его на суд к прокуратору Понтию Пилату.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936C6-2361-448B-8F22-DCC4199D6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5" r="26471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466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C888-A7AB-40A3-9FB6-FB872035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ru-RU" dirty="0"/>
              <a:t>Великая Пятница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2B6BC-F8F2-4B64-8E6B-95E43AF67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ru-RU" sz="2400" dirty="0"/>
              <a:t>Прокуратор умывает руки, понимая ложность обвинений на Иисуса Христа, но все же предает Его на смерть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FF2F36-D34B-4968-8235-10F895B2C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1" r="2144" b="1"/>
          <a:stretch/>
        </p:blipFill>
        <p:spPr>
          <a:xfrm>
            <a:off x="6090612" y="13262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6360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9BA8B-79F7-4EF2-9413-E6E5734D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ru-RU" dirty="0"/>
              <a:t>Великая Пятница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CEFAA-C5E5-4D76-A2AD-D75D21C09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ru-RU" sz="2400" dirty="0"/>
              <a:t>Крестный путь Господа Иисуса Христа на Голгофу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94BD45-CE67-4F84-A03F-1D0CBB346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7" r="32250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282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77DDD-5B6A-48E0-8BD8-8CCBA852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ru-RU" dirty="0"/>
              <a:t>Великая Пятница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16E44D-9080-4779-9ADF-21BF68F63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ru-RU" sz="2400" dirty="0"/>
              <a:t>Распятие Господа Иисуса Христа</a:t>
            </a:r>
          </a:p>
          <a:p>
            <a:r>
              <a:rPr lang="ru-RU" sz="2400" dirty="0"/>
              <a:t>У креста  апостол Иоанн и Богородица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595A4C-24DB-4AD7-8661-E24CE9D7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67" r="-1" b="3832"/>
          <a:stretch/>
        </p:blipFill>
        <p:spPr>
          <a:xfrm>
            <a:off x="7076048" y="-30442"/>
            <a:ext cx="4934837" cy="68884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2033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42702-63E8-42E4-AF92-4B7697D9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ru-RU" dirty="0"/>
              <a:t>Великая Пятница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114A2-F7BC-4241-83C9-FE68CCC2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ru-RU" sz="2400" dirty="0"/>
              <a:t>Снятие со креста</a:t>
            </a:r>
          </a:p>
          <a:p>
            <a:r>
              <a:rPr lang="ru-RU" sz="2400" dirty="0"/>
              <a:t>Погребение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0B260-9A0E-40F7-A86A-FAFA27EE3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7" r="19213" b="2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510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EDA5-88A3-428A-BFC3-586015EF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Великая Суббота.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3D51BA-7B04-4634-A9ED-14F9E1DFF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07" y="4460487"/>
            <a:ext cx="3377184" cy="17574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Находясь</a:t>
            </a:r>
            <a:r>
              <a:rPr lang="en-US" sz="2200" dirty="0"/>
              <a:t> </a:t>
            </a:r>
            <a:r>
              <a:rPr lang="en-US" sz="2200" dirty="0" err="1"/>
              <a:t>телом</a:t>
            </a:r>
            <a:r>
              <a:rPr lang="en-US" sz="2200" dirty="0"/>
              <a:t> </a:t>
            </a:r>
            <a:r>
              <a:rPr lang="en-US" sz="2200" dirty="0" err="1"/>
              <a:t>во</a:t>
            </a:r>
            <a:r>
              <a:rPr lang="en-US" sz="2200" dirty="0"/>
              <a:t> </a:t>
            </a:r>
            <a:r>
              <a:rPr lang="en-US" sz="2200" dirty="0" err="1"/>
              <a:t>гробе</a:t>
            </a:r>
            <a:r>
              <a:rPr lang="en-US" sz="2200" dirty="0"/>
              <a:t>, </a:t>
            </a:r>
            <a:r>
              <a:rPr lang="en-US" sz="2200" dirty="0" err="1"/>
              <a:t>душой</a:t>
            </a:r>
            <a:r>
              <a:rPr lang="en-US" sz="2200" dirty="0"/>
              <a:t> </a:t>
            </a:r>
            <a:r>
              <a:rPr lang="en-US" sz="2200" dirty="0" err="1"/>
              <a:t>Господь</a:t>
            </a:r>
            <a:r>
              <a:rPr lang="en-US" sz="2200" dirty="0"/>
              <a:t> </a:t>
            </a:r>
            <a:r>
              <a:rPr lang="en-US" sz="2200" dirty="0" err="1"/>
              <a:t>нисходит</a:t>
            </a:r>
            <a:r>
              <a:rPr lang="en-US" sz="2200" dirty="0"/>
              <a:t> в </a:t>
            </a:r>
            <a:r>
              <a:rPr lang="en-US" sz="2200" dirty="0" err="1"/>
              <a:t>ад</a:t>
            </a:r>
            <a:r>
              <a:rPr lang="en-US" sz="2200" dirty="0"/>
              <a:t> и </a:t>
            </a:r>
            <a:r>
              <a:rPr lang="en-US" sz="2200" dirty="0" err="1"/>
              <a:t>выводит</a:t>
            </a:r>
            <a:r>
              <a:rPr lang="en-US" sz="2200" dirty="0"/>
              <a:t> </a:t>
            </a:r>
            <a:r>
              <a:rPr lang="en-US" sz="2200" dirty="0" err="1"/>
              <a:t>из</a:t>
            </a:r>
            <a:r>
              <a:rPr lang="en-US" sz="2200" dirty="0"/>
              <a:t> </a:t>
            </a:r>
            <a:r>
              <a:rPr lang="en-US" sz="2200" dirty="0" err="1"/>
              <a:t>него</a:t>
            </a:r>
            <a:r>
              <a:rPr lang="en-US" sz="2200" dirty="0"/>
              <a:t> </a:t>
            </a:r>
            <a:r>
              <a:rPr lang="en-US" sz="2200" dirty="0" err="1"/>
              <a:t>души</a:t>
            </a:r>
            <a:r>
              <a:rPr lang="en-US" sz="2200" dirty="0"/>
              <a:t> </a:t>
            </a:r>
            <a:r>
              <a:rPr lang="en-US" sz="2200" dirty="0" err="1"/>
              <a:t>праведных</a:t>
            </a:r>
            <a:r>
              <a:rPr lang="en-US" sz="2200" dirty="0"/>
              <a:t> </a:t>
            </a:r>
            <a:r>
              <a:rPr lang="en-US" sz="2200" dirty="0" err="1"/>
              <a:t>людей</a:t>
            </a:r>
            <a:endParaRPr lang="en-US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99E86-56DF-42C1-82C8-9EFE75099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9" r="2057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6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4C24B-46EF-489D-BD2E-A248D22C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274590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/>
              <a:t>Светлое Христово Воскресение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0ED155-ED83-412D-98A4-46EB3352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46" y="4627755"/>
            <a:ext cx="6274590" cy="1590165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5400"/>
              <a:t>ПАСХА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511DD5-82A4-4B33-BEA7-E78E4682E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" r="4576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6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060E8-5892-4986-8F03-1277769D5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64" y="2059067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Вами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вступили в </a:t>
            </a:r>
            <a:br>
              <a:rPr lang="ru-RU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Страстн</a:t>
            </a:r>
            <a:r>
              <a:rPr lang="ru-RU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ую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Седмиц</a:t>
            </a:r>
            <a:r>
              <a:rPr lang="ru-RU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2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здание, ткань, фотография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4BAB85D3-732B-4124-9908-50EDEBEAA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6" r="19180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6FFB4-8A56-486A-9745-D4638749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400" dirty="0"/>
              <a:t>В Великий Понедельник</a:t>
            </a:r>
            <a:endParaRPr lang="en-US" sz="3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34FDCBF-53D0-4749-B071-CBA16007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ru-RU" sz="2400" dirty="0"/>
              <a:t>Повествование о бесплодной смоковнице. Господь засушил дерево не приносящее плод…</a:t>
            </a:r>
          </a:p>
          <a:p>
            <a:r>
              <a:rPr lang="ru-RU" sz="2400" dirty="0"/>
              <a:t>Предупреждение для людей, не делающих добрых дел.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002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851F3-0074-4C05-866D-AF321797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ru-RU"/>
              <a:t>В Великий Понедельник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6A3EF-F6FA-4829-978F-B662F9CB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2438400"/>
            <a:ext cx="4187855" cy="3785419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В богослужении вспоминается и событие Ветхого Завета, предательство братьями Иосифа. </a:t>
            </a:r>
          </a:p>
          <a:p>
            <a:r>
              <a:rPr lang="ru-RU" sz="2400" dirty="0"/>
              <a:t>Оно напоминает  нам о грядущих невинных страданиях Спасителя в ветхозаветном прообразе праведного Иосифа, по зависти братьев невинно проданного и униженного, но после восстановленного Богом</a:t>
            </a:r>
            <a:r>
              <a:rPr lang="ru-RU" sz="18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0306E9-0215-436F-8E7C-A75C0BD5E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6" r="5842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546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46086A-2C73-4E75-9F34-22053432F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61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2ACFA-3976-4BA4-9D40-6BDA9EDF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В </a:t>
            </a:r>
            <a:r>
              <a:rPr lang="en-US" sz="4800" dirty="0" err="1"/>
              <a:t>Великий</a:t>
            </a:r>
            <a:r>
              <a:rPr lang="en-US" sz="4800" dirty="0"/>
              <a:t> </a:t>
            </a:r>
            <a:r>
              <a:rPr lang="en-US" sz="4800" dirty="0" err="1"/>
              <a:t>Вторник</a:t>
            </a:r>
            <a:r>
              <a:rPr lang="en-US" sz="4800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E556D3-01A3-42BC-97CB-AAF918531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 err="1"/>
              <a:t>Обличение</a:t>
            </a:r>
            <a:r>
              <a:rPr lang="en-US" sz="2400" dirty="0"/>
              <a:t> </a:t>
            </a:r>
            <a:r>
              <a:rPr lang="en-US" sz="2400" dirty="0" err="1"/>
              <a:t>Господом</a:t>
            </a:r>
            <a:r>
              <a:rPr lang="en-US" sz="2400" dirty="0"/>
              <a:t> </a:t>
            </a:r>
            <a:r>
              <a:rPr lang="en-US" sz="2400" dirty="0" err="1"/>
              <a:t>фарисеев</a:t>
            </a:r>
            <a:r>
              <a:rPr lang="en-US" sz="2400" dirty="0"/>
              <a:t>. </a:t>
            </a:r>
            <a:r>
              <a:rPr lang="en-US" sz="2400" dirty="0" err="1"/>
              <a:t>Тех</a:t>
            </a:r>
            <a:r>
              <a:rPr lang="en-US" sz="2400" dirty="0"/>
              <a:t> </a:t>
            </a:r>
            <a:r>
              <a:rPr lang="en-US" sz="2400" dirty="0" err="1"/>
              <a:t>людей</a:t>
            </a:r>
            <a:r>
              <a:rPr lang="en-US" sz="2400" dirty="0"/>
              <a:t>, </a:t>
            </a:r>
            <a:r>
              <a:rPr lang="en-US" sz="2400" dirty="0" err="1"/>
              <a:t>которые</a:t>
            </a:r>
            <a:r>
              <a:rPr lang="en-US" sz="2400" dirty="0"/>
              <a:t> </a:t>
            </a:r>
            <a:r>
              <a:rPr lang="en-US" sz="2400" dirty="0" err="1"/>
              <a:t>лишь</a:t>
            </a:r>
            <a:r>
              <a:rPr lang="en-US" sz="2400" dirty="0"/>
              <a:t> </a:t>
            </a:r>
            <a:r>
              <a:rPr lang="en-US" sz="2400" dirty="0" err="1"/>
              <a:t>внешне</a:t>
            </a:r>
            <a:r>
              <a:rPr lang="en-US" sz="2400" dirty="0"/>
              <a:t> </a:t>
            </a:r>
            <a:r>
              <a:rPr lang="en-US" sz="2400" dirty="0" err="1"/>
              <a:t>исполняют</a:t>
            </a:r>
            <a:r>
              <a:rPr lang="en-US" sz="2400" dirty="0"/>
              <a:t> </a:t>
            </a:r>
            <a:r>
              <a:rPr lang="en-US" sz="2400" dirty="0" err="1"/>
              <a:t>заповеди</a:t>
            </a:r>
            <a:r>
              <a:rPr lang="en-US" sz="2400" dirty="0"/>
              <a:t>, а в </a:t>
            </a:r>
            <a:r>
              <a:rPr lang="en-US" sz="2400" dirty="0" err="1"/>
              <a:t>душе</a:t>
            </a:r>
            <a:r>
              <a:rPr lang="en-US" sz="2400" dirty="0"/>
              <a:t> </a:t>
            </a:r>
            <a:r>
              <a:rPr lang="en-US" sz="2400" dirty="0" err="1"/>
              <a:t>злые</a:t>
            </a:r>
            <a:r>
              <a:rPr lang="en-US" sz="2400" dirty="0"/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57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DB805-47B8-4E90-82C7-AC25F3835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754880" cy="1325563"/>
          </a:xfrm>
        </p:spPr>
        <p:txBody>
          <a:bodyPr>
            <a:normAutofit/>
          </a:bodyPr>
          <a:lstStyle/>
          <a:p>
            <a:r>
              <a:rPr lang="ru-RU" dirty="0"/>
              <a:t>В Великий Вторник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B01F8B-6A3E-4F65-B523-4ADA3F1BF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76" y="1825625"/>
            <a:ext cx="4522762" cy="466725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Господь входит в Иерусалимский храм и выгоняет оттуда торгующих. Господь Сам показывает пример благоговейного отношения к храму, при этом обличает тех, кто относится к храму с пренебрежением.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7C22B6-A1C5-48BD-995D-253B668EF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8" y="365125"/>
            <a:ext cx="7430086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26210-7E61-4314-8431-A8DB3C36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ru-RU" dirty="0"/>
              <a:t>В Великий Вторник.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59909-86EC-4E4C-A78D-9F3AB396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ru-RU" sz="2200" dirty="0"/>
              <a:t>Лепта вдовицы. Прежде чем выйти из храма, Иисус «сел против сокровищницы и смотрел, как народ кладет деньги в сокровищницу. Многие богатые клали много. Придя же, одна бедная вдова положила две лепты (мелкие монеты). Подозвав учеников Своих, Иисус сказал им: истинно говорю вам, что эта бедная вдова положила больше всех, клавших в сокровищницу, ибо все клали от избытка своего, а она от скудости своей положила все, что имела, все пропитание свое». (</a:t>
            </a:r>
            <a:r>
              <a:rPr lang="ru-RU" sz="2200" dirty="0" err="1"/>
              <a:t>Мк</a:t>
            </a:r>
            <a:r>
              <a:rPr lang="ru-RU" sz="2200" dirty="0"/>
              <a:t>. 12, 41–44)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34E09-D7A2-4CD5-8F9E-69A061B75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6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76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7D7C8-ED22-45B0-8422-2475B6F1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ru-RU" dirty="0"/>
              <a:t>В Великий Вторник.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BAEEC-BB21-4F8F-8519-AE6D9881D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ru-RU" sz="2000"/>
              <a:t>Господь рассказывает притчу о 10 девах. </a:t>
            </a:r>
          </a:p>
          <a:p>
            <a:r>
              <a:rPr lang="ru-RU" sz="2000"/>
              <a:t>Итак, бодрствуйте, потому что не знаете ни дня, ни часа, в который приидет Сын Человеческий». (Мф. 25, 1–13</a:t>
            </a:r>
            <a:r>
              <a:rPr lang="ru-RU" sz="2000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DB241-9BA0-4DC0-92E3-FF2371CF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5" r="17416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008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3E774-36D1-473A-A686-5841357B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6" r="2" b="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628FB-8D25-411F-BFD4-8BC30AD4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В </a:t>
            </a:r>
            <a:r>
              <a:rPr lang="en-US" sz="4800" dirty="0" err="1"/>
              <a:t>Великую</a:t>
            </a:r>
            <a:r>
              <a:rPr lang="en-US" sz="4800" dirty="0"/>
              <a:t> </a:t>
            </a:r>
            <a:r>
              <a:rPr lang="en-US" sz="4800" dirty="0" err="1"/>
              <a:t>Среду</a:t>
            </a:r>
            <a:endParaRPr lang="en-US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C7E79E-8883-4858-A889-38EBBFB4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Воспоминание</a:t>
            </a:r>
            <a:r>
              <a:rPr lang="en-US" sz="2400" dirty="0"/>
              <a:t> </a:t>
            </a:r>
            <a:r>
              <a:rPr lang="en-US" sz="2400" dirty="0" err="1"/>
              <a:t>предательства</a:t>
            </a:r>
            <a:r>
              <a:rPr lang="en-US" sz="2400" dirty="0"/>
              <a:t> </a:t>
            </a:r>
            <a:r>
              <a:rPr lang="en-US" sz="2400" dirty="0" err="1"/>
              <a:t>Иудой</a:t>
            </a:r>
            <a:r>
              <a:rPr lang="en-US" sz="2400" dirty="0"/>
              <a:t> </a:t>
            </a:r>
            <a:r>
              <a:rPr lang="en-US" sz="2400" dirty="0" err="1"/>
              <a:t>Господ</a:t>
            </a:r>
            <a:r>
              <a:rPr lang="ru-RU" sz="2400" dirty="0"/>
              <a:t>а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90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462</Words>
  <Application>Microsoft Office PowerPoint</Application>
  <PresentationFormat>Широкоэкранный</PresentationFormat>
  <Paragraphs>42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СТРАСТНАЯ СЕДМИЦА</vt:lpstr>
      <vt:lpstr>Мы с Вами вступили в  Страстную Седмицу…</vt:lpstr>
      <vt:lpstr>В Великий Понедельник</vt:lpstr>
      <vt:lpstr>В Великий Понедельник</vt:lpstr>
      <vt:lpstr>В Великий Вторник.</vt:lpstr>
      <vt:lpstr>В Великий Вторник </vt:lpstr>
      <vt:lpstr>В Великий Вторник.</vt:lpstr>
      <vt:lpstr>В Великий Вторник.</vt:lpstr>
      <vt:lpstr>В Великую Среду</vt:lpstr>
      <vt:lpstr>В Великую Среду</vt:lpstr>
      <vt:lpstr>Великий Четверг</vt:lpstr>
      <vt:lpstr>Великая  Пятница.</vt:lpstr>
      <vt:lpstr>Великая Пятница</vt:lpstr>
      <vt:lpstr>Великая Пятница</vt:lpstr>
      <vt:lpstr>Великая Пятница</vt:lpstr>
      <vt:lpstr>Великая Пятница</vt:lpstr>
      <vt:lpstr>Великая Пятница</vt:lpstr>
      <vt:lpstr>Великая Суббота. </vt:lpstr>
      <vt:lpstr>Светлое Христово Воскресение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СТРАСТНАЯ СЕДМИЦА</dc:title>
  <dc:creator>iwe</dc:creator>
  <cp:lastModifiedBy>365 Pro Plus</cp:lastModifiedBy>
  <cp:revision>3</cp:revision>
  <dcterms:created xsi:type="dcterms:W3CDTF">2020-04-13T15:20:19Z</dcterms:created>
  <dcterms:modified xsi:type="dcterms:W3CDTF">2021-05-18T05:02:11Z</dcterms:modified>
</cp:coreProperties>
</file>