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72" r:id="rId16"/>
    <p:sldId id="278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3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0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8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56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2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9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7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6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44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7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32D47D-74B8-4BFD-93EE-3346E407130F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1990-5D6B-4EA6-B501-E6EDDBF10D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42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Шрифтовая композиция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ИЗО 7 класс                      Сергиенко М.В.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753A79-C8A3-7DA1-6B40-F166DD01F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58" y="255092"/>
            <a:ext cx="2209800" cy="238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3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3994DE-21DC-C4E5-3FB6-1E8393928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7200"/>
            <a:ext cx="4562475" cy="5715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C07C3-CE6D-0D87-D017-5A174B20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26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6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я\Desktop\мамино\Назарова для училища искусств\шрифтовая композиция\шрифтовая композиция\f_4896da7517b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7971471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7DB694-7697-4208-95F5-11013B45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28600"/>
            <a:ext cx="4343400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3393BC-45D6-6D81-26E3-66BC6201B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5372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esktop\мамино\Назарова для училища искусств\шрифтовая композиция\шрифтовая композиция\f_4926d309479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15818"/>
            <a:ext cx="3522617" cy="490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ия\Desktop\мамино\Назарова для училища искусств\шрифтовая композиция\шрифтовая композиция\shriftovaja-kompozicija-kop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240" y="815818"/>
            <a:ext cx="3401738" cy="4898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758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esktop\мамино\Назарова для училища искусств\шрифтовая композиция\шрифтовая композиция\file0YGlV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764704"/>
            <a:ext cx="4027892" cy="5013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97FEFF-9C65-6BBA-C4CD-C06264162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66192"/>
            <a:ext cx="4521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7BA785-5094-7C94-AC74-9D1078EE1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438400"/>
            <a:ext cx="4286250" cy="42862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474F1-5E61-3B4F-3A60-8804C17E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"/>
            <a:ext cx="49149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8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796094"/>
          </a:xfrm>
        </p:spPr>
        <p:txBody>
          <a:bodyPr/>
          <a:lstStyle/>
          <a:p>
            <a:pPr algn="ctr"/>
            <a:r>
              <a:rPr lang="ru-RU" sz="3200" dirty="0"/>
              <a:t>Задание: выполнить шрифтовую композицию, используя разработанные гарнитуры шрифтов.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04" y="2499332"/>
            <a:ext cx="7620000" cy="4195935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400" dirty="0"/>
              <a:t>Творческая работа заключается в самостоятельном выборе темы и подборе словесной формы из числа пословиц, поговорок, кратких содержательных фраз, крылатых выражений, на основе которых разрабатывается сюжет будущей композиции.</a:t>
            </a:r>
          </a:p>
          <a:p>
            <a:pPr marL="114300" indent="0" algn="just">
              <a:buNone/>
            </a:pPr>
            <a:r>
              <a:rPr lang="ru-RU" sz="2400" dirty="0"/>
              <a:t>Творческий замысел композиции должен отвечать смысловому содержанию словесной логической формы и стать его воплощением в художественно-графической произведении.</a:t>
            </a:r>
          </a:p>
        </p:txBody>
      </p:sp>
    </p:spTree>
    <p:extLst>
      <p:ext uri="{BB962C8B-B14F-4D97-AF65-F5344CB8AC3E}">
        <p14:creationId xmlns:p14="http://schemas.microsoft.com/office/powerpoint/2010/main" val="331528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194972-883D-7825-08E8-E850716736E4}"/>
              </a:ext>
            </a:extLst>
          </p:cNvPr>
          <p:cNvSpPr txBox="1"/>
          <p:nvPr/>
        </p:nvSpPr>
        <p:spPr>
          <a:xfrm>
            <a:off x="1657350" y="2160538"/>
            <a:ext cx="49911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Питерских Алексей Сергеевич</a:t>
            </a:r>
          </a:p>
          <a:p>
            <a:r>
              <a:rPr lang="ru-RU" dirty="0"/>
              <a:t>Авторы</a:t>
            </a:r>
          </a:p>
          <a:p>
            <a:r>
              <a:rPr lang="ru-RU" dirty="0"/>
              <a:t>Питерских А.С., Гуров Г.Е. / Под ред. </a:t>
            </a:r>
            <a:r>
              <a:rPr lang="ru-RU" dirty="0" err="1"/>
              <a:t>Неменского</a:t>
            </a:r>
            <a:r>
              <a:rPr lang="ru-RU" dirty="0"/>
              <a:t> Б.М.</a:t>
            </a:r>
          </a:p>
          <a:p>
            <a:r>
              <a:rPr lang="ru-RU" dirty="0"/>
              <a:t> серия</a:t>
            </a:r>
          </a:p>
          <a:p>
            <a:r>
              <a:rPr lang="ru-RU" dirty="0"/>
              <a:t>Изобразительное искусство. Под ред. </a:t>
            </a:r>
            <a:r>
              <a:rPr lang="ru-RU" dirty="0" err="1"/>
              <a:t>Неменского</a:t>
            </a:r>
            <a:r>
              <a:rPr lang="ru-RU" dirty="0"/>
              <a:t> Б.М. </a:t>
            </a:r>
            <a:r>
              <a:rPr lang="ru-RU" b="0" i="0" dirty="0">
                <a:effectLst/>
                <a:latin typeface="TT Interfaces"/>
              </a:rPr>
              <a:t>Год издания2024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83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75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51920" y="764704"/>
            <a:ext cx="4104456" cy="588429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Шрифтовая композиция – сочетание шрифта и художественного образа, который, будучи визуально узнаваемым, позволяет зрителю не только увидеть, но и почувствовать содержание, заключенное в логическую словесную форму.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C3BEF-6E40-6970-BDFE-8C989CA6A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4" y="384447"/>
            <a:ext cx="3494856" cy="60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9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54162"/>
          </a:xfrm>
        </p:spPr>
        <p:txBody>
          <a:bodyPr/>
          <a:lstStyle/>
          <a:p>
            <a:pPr algn="ctr"/>
            <a:r>
              <a:rPr lang="ru-RU" sz="3200" dirty="0"/>
              <a:t>Принципы построения изобразительно-шрифтовой композиции.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28800"/>
            <a:ext cx="8608423" cy="482453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Единство шрифта и изображения (буквы в своем написании несут единое с изображением выразительно-стилевое начало);</a:t>
            </a:r>
          </a:p>
          <a:p>
            <a:r>
              <a:rPr lang="ru-RU" sz="2400" dirty="0"/>
              <a:t>Читаемость (неудобочитаемые шрифты можно использовать лишь для создания спецэффектов);</a:t>
            </a:r>
          </a:p>
          <a:p>
            <a:r>
              <a:rPr lang="ru-RU" sz="2400" dirty="0"/>
              <a:t>Уместность;</a:t>
            </a:r>
          </a:p>
          <a:p>
            <a:r>
              <a:rPr lang="ru-RU" sz="2400" dirty="0"/>
              <a:t>Гармоничность (смешение шрифтов приводит к дисгармонии и ощущению хаоса);</a:t>
            </a:r>
          </a:p>
          <a:p>
            <a:r>
              <a:rPr lang="ru-RU" sz="2400" dirty="0"/>
              <a:t>Акцент (акцент может быть достигнут за счет контраста);</a:t>
            </a:r>
          </a:p>
          <a:p>
            <a:r>
              <a:rPr lang="ru-RU" sz="2400" dirty="0"/>
              <a:t>Главный композиционный элемент – сам шрифт и его написание.</a:t>
            </a:r>
          </a:p>
        </p:txBody>
      </p:sp>
    </p:spTree>
    <p:extLst>
      <p:ext uri="{BB962C8B-B14F-4D97-AF65-F5344CB8AC3E}">
        <p14:creationId xmlns:p14="http://schemas.microsoft.com/office/powerpoint/2010/main" val="24644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7" y="476671"/>
            <a:ext cx="4176464" cy="5845751"/>
          </a:xfrm>
        </p:spPr>
        <p:txBody>
          <a:bodyPr/>
          <a:lstStyle/>
          <a:p>
            <a:pPr algn="ctr"/>
            <a:r>
              <a:rPr lang="ru-RU" sz="2800" dirty="0"/>
              <a:t>Один из способов тесного слияния шрифта с изображением, носит название "</a:t>
            </a:r>
            <a:r>
              <a:rPr lang="ru-RU" sz="2800" b="1" i="1" dirty="0" err="1"/>
              <a:t>каллиграмма</a:t>
            </a:r>
            <a:r>
              <a:rPr lang="ru-RU" sz="2800" dirty="0"/>
              <a:t>". </a:t>
            </a:r>
            <a:br>
              <a:rPr lang="ru-RU" sz="2800" dirty="0"/>
            </a:br>
            <a:r>
              <a:rPr lang="ru-RU" sz="2800" dirty="0"/>
              <a:t>Это в некотором роде графическая игра, заставляющая текст ложиться в рамки очертания рисунка и своим расположением создавать иллюстрацию.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9B2F91-3350-A23A-42F1-8A227BAE2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3429000" cy="4876800"/>
          </a:xfrm>
        </p:spPr>
      </p:pic>
    </p:spTree>
    <p:extLst>
      <p:ext uri="{BB962C8B-B14F-4D97-AF65-F5344CB8AC3E}">
        <p14:creationId xmlns:p14="http://schemas.microsoft.com/office/powerpoint/2010/main" val="110862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Наталия\Desktop\мамино\Назарова для училища искусств\шрифтовая композиция\шрифтовая композиция\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63632"/>
            <a:ext cx="3670394" cy="5530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27A6E5-D678-3B81-A762-6C1CE8FCF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91" y="663632"/>
            <a:ext cx="3822204" cy="55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esktop\мамино\Назарова для училища искусств\шрифтовая композиция\textart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3519923" cy="47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B4ABD-91E6-F369-FC45-5A484C78D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4038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75842-E844-A5D4-5580-7010E72F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673100"/>
            <a:ext cx="4038600" cy="5372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8B4DB-D840-3954-7D5F-0DA234DC8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73100"/>
            <a:ext cx="39052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5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0151B7-EB79-3483-A750-B875A794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4114800" cy="3581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5766E-BFED-DC19-BB19-58E9D36F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B3FB8-C5DE-7780-BE59-89B31ACD2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"/>
            <a:ext cx="2971800" cy="3124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CB68C-0C9E-2669-98A0-9F46AB260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4724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5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314</TotalTime>
  <Words>241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Century Gothic</vt:lpstr>
      <vt:lpstr>TT Interfaces</vt:lpstr>
      <vt:lpstr>Wingdings 3</vt:lpstr>
      <vt:lpstr>Ион</vt:lpstr>
      <vt:lpstr>Шрифтовая композиция</vt:lpstr>
      <vt:lpstr>Презентация PowerPoint</vt:lpstr>
      <vt:lpstr>Принципы построения изобразительно-шрифтовой композиции.</vt:lpstr>
      <vt:lpstr>Один из способов тесного слияния шрифта с изображением, носит название "каллиграмма".  Это в некотором роде графическая игра, заставляющая текст ложиться в рамки очертания рисунка и своим расположением создавать иллюстрацию.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выполнить шрифтовую композицию, используя разработанные гарнитуры шрифтов.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Шрифтовая композиция</dc:title>
  <dc:creator>Наталия</dc:creator>
  <cp:lastModifiedBy>Учителя</cp:lastModifiedBy>
  <cp:revision>12</cp:revision>
  <dcterms:created xsi:type="dcterms:W3CDTF">2013-01-24T07:37:12Z</dcterms:created>
  <dcterms:modified xsi:type="dcterms:W3CDTF">2024-04-05T08:36:53Z</dcterms:modified>
</cp:coreProperties>
</file>