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та Бартновская" userId="f17bee631e65c8ed" providerId="LiveId" clId="{463E9196-EB5F-4425-8B92-CAA5BC0B637C}"/>
    <pc:docChg chg="undo custSel addSld delSld modSld sldOrd modMainMaster">
      <pc:chgData name="Марта Бартновская" userId="f17bee631e65c8ed" providerId="LiveId" clId="{463E9196-EB5F-4425-8B92-CAA5BC0B637C}" dt="2020-01-28T16:00:17.978" v="3737"/>
      <pc:docMkLst>
        <pc:docMk/>
      </pc:docMkLst>
      <pc:sldChg chg="modSp modTransition">
        <pc:chgData name="Марта Бартновская" userId="f17bee631e65c8ed" providerId="LiveId" clId="{463E9196-EB5F-4425-8B92-CAA5BC0B637C}" dt="2020-01-28T16:00:17.978" v="3737"/>
        <pc:sldMkLst>
          <pc:docMk/>
          <pc:sldMk cId="427497262" sldId="256"/>
        </pc:sldMkLst>
        <pc:spChg chg="mod">
          <ac:chgData name="Марта Бартновская" userId="f17bee631e65c8ed" providerId="LiveId" clId="{463E9196-EB5F-4425-8B92-CAA5BC0B637C}" dt="2020-01-10T17:54:13.029" v="538" actId="1076"/>
          <ac:spMkLst>
            <pc:docMk/>
            <pc:sldMk cId="427497262" sldId="256"/>
            <ac:spMk id="2" creationId="{F252771B-D747-40DE-ABDE-3F896104E0FC}"/>
          </ac:spMkLst>
        </pc:spChg>
        <pc:spChg chg="mod">
          <ac:chgData name="Марта Бартновская" userId="f17bee631e65c8ed" providerId="LiveId" clId="{463E9196-EB5F-4425-8B92-CAA5BC0B637C}" dt="2020-01-22T16:49:41.747" v="3373" actId="20577"/>
          <ac:spMkLst>
            <pc:docMk/>
            <pc:sldMk cId="427497262" sldId="256"/>
            <ac:spMk id="3" creationId="{611BF032-0E7E-4553-BA54-E3AEF5324FF5}"/>
          </ac:spMkLst>
        </pc:spChg>
      </pc:sldChg>
      <pc:sldChg chg="addSp delSp modSp">
        <pc:chgData name="Марта Бартновская" userId="f17bee631e65c8ed" providerId="LiveId" clId="{463E9196-EB5F-4425-8B92-CAA5BC0B637C}" dt="2020-01-20T18:20:17.700" v="1838" actId="14100"/>
        <pc:sldMkLst>
          <pc:docMk/>
          <pc:sldMk cId="35842224" sldId="257"/>
        </pc:sldMkLst>
        <pc:spChg chg="mod">
          <ac:chgData name="Марта Бартновская" userId="f17bee631e65c8ed" providerId="LiveId" clId="{463E9196-EB5F-4425-8B92-CAA5BC0B637C}" dt="2020-01-20T18:20:10.619" v="1837" actId="1076"/>
          <ac:spMkLst>
            <pc:docMk/>
            <pc:sldMk cId="35842224" sldId="257"/>
            <ac:spMk id="2" creationId="{BAA6178C-2852-4CA9-90E9-8214FE12C4CF}"/>
          </ac:spMkLst>
        </pc:spChg>
        <pc:spChg chg="add mod">
          <ac:chgData name="Марта Бартновская" userId="f17bee631e65c8ed" providerId="LiveId" clId="{463E9196-EB5F-4425-8B92-CAA5BC0B637C}" dt="2020-01-20T18:20:06.057" v="1836" actId="1076"/>
          <ac:spMkLst>
            <pc:docMk/>
            <pc:sldMk cId="35842224" sldId="257"/>
            <ac:spMk id="3" creationId="{34723C49-7098-4DBD-B168-5D01FADACA19}"/>
          </ac:spMkLst>
        </pc:spChg>
        <pc:spChg chg="del mod">
          <ac:chgData name="Марта Бартновская" userId="f17bee631e65c8ed" providerId="LiveId" clId="{463E9196-EB5F-4425-8B92-CAA5BC0B637C}" dt="2020-01-10T17:51:06.678" v="443" actId="21"/>
          <ac:spMkLst>
            <pc:docMk/>
            <pc:sldMk cId="35842224" sldId="257"/>
            <ac:spMk id="3" creationId="{F1FE681E-4CC1-4DE4-90EA-CA6F70033E7E}"/>
          </ac:spMkLst>
        </pc:spChg>
        <pc:spChg chg="del mod">
          <ac:chgData name="Марта Бартновская" userId="f17bee631e65c8ed" providerId="LiveId" clId="{463E9196-EB5F-4425-8B92-CAA5BC0B637C}" dt="2020-01-10T16:04:56.109" v="320" actId="21"/>
          <ac:spMkLst>
            <pc:docMk/>
            <pc:sldMk cId="35842224" sldId="257"/>
            <ac:spMk id="4" creationId="{A27467CF-3E12-4CDE-BAB9-27544109A5A1}"/>
          </ac:spMkLst>
        </pc:spChg>
        <pc:picChg chg="add mod">
          <ac:chgData name="Марта Бартновская" userId="f17bee631e65c8ed" providerId="LiveId" clId="{463E9196-EB5F-4425-8B92-CAA5BC0B637C}" dt="2020-01-20T18:20:17.700" v="1838" actId="14100"/>
          <ac:picMkLst>
            <pc:docMk/>
            <pc:sldMk cId="35842224" sldId="257"/>
            <ac:picMk id="5" creationId="{67F6277B-FCE4-44D0-9853-542E83E39DEB}"/>
          </ac:picMkLst>
        </pc:picChg>
      </pc:sldChg>
      <pc:sldChg chg="addSp delSp modSp add">
        <pc:chgData name="Марта Бартновская" userId="f17bee631e65c8ed" providerId="LiveId" clId="{463E9196-EB5F-4425-8B92-CAA5BC0B637C}" dt="2020-01-20T19:14:51.058" v="3161" actId="20577"/>
        <pc:sldMkLst>
          <pc:docMk/>
          <pc:sldMk cId="1050718484" sldId="258"/>
        </pc:sldMkLst>
        <pc:spChg chg="mod">
          <ac:chgData name="Марта Бартновская" userId="f17bee631e65c8ed" providerId="LiveId" clId="{463E9196-EB5F-4425-8B92-CAA5BC0B637C}" dt="2020-01-20T17:16:39.894" v="1610"/>
          <ac:spMkLst>
            <pc:docMk/>
            <pc:sldMk cId="1050718484" sldId="258"/>
            <ac:spMk id="2" creationId="{1B7766F5-0C17-453F-9B76-0FEC2276FC9B}"/>
          </ac:spMkLst>
        </pc:spChg>
        <pc:spChg chg="add del mod">
          <ac:chgData name="Марта Бартновская" userId="f17bee631e65c8ed" providerId="LiveId" clId="{463E9196-EB5F-4425-8B92-CAA5BC0B637C}" dt="2020-01-10T18:04:56.663" v="640" actId="21"/>
          <ac:spMkLst>
            <pc:docMk/>
            <pc:sldMk cId="1050718484" sldId="258"/>
            <ac:spMk id="2" creationId="{99E50CCC-3D85-4BD0-8B4D-36392D1263F8}"/>
          </ac:spMkLst>
        </pc:spChg>
        <pc:spChg chg="add mod">
          <ac:chgData name="Марта Бартновская" userId="f17bee631e65c8ed" providerId="LiveId" clId="{463E9196-EB5F-4425-8B92-CAA5BC0B637C}" dt="2020-01-10T18:05:42.348" v="789" actId="1076"/>
          <ac:spMkLst>
            <pc:docMk/>
            <pc:sldMk cId="1050718484" sldId="258"/>
            <ac:spMk id="3" creationId="{28E8BC29-2B34-4F1E-9111-FB20EDCC892A}"/>
          </ac:spMkLst>
        </pc:spChg>
        <pc:spChg chg="add mod">
          <ac:chgData name="Марта Бартновская" userId="f17bee631e65c8ed" providerId="LiveId" clId="{463E9196-EB5F-4425-8B92-CAA5BC0B637C}" dt="2020-01-10T18:08:38.007" v="827" actId="1076"/>
          <ac:spMkLst>
            <pc:docMk/>
            <pc:sldMk cId="1050718484" sldId="258"/>
            <ac:spMk id="4" creationId="{AB302EA9-510B-4A3B-9379-FE5FBA2A637E}"/>
          </ac:spMkLst>
        </pc:spChg>
        <pc:spChg chg="add mod">
          <ac:chgData name="Марта Бартновская" userId="f17bee631e65c8ed" providerId="LiveId" clId="{463E9196-EB5F-4425-8B92-CAA5BC0B637C}" dt="2020-01-20T19:14:51.058" v="3161" actId="20577"/>
          <ac:spMkLst>
            <pc:docMk/>
            <pc:sldMk cId="1050718484" sldId="258"/>
            <ac:spMk id="5" creationId="{BAD28731-1E60-4477-81AF-D031F774D4AE}"/>
          </ac:spMkLst>
        </pc:spChg>
        <pc:picChg chg="add mod">
          <ac:chgData name="Марта Бартновская" userId="f17bee631e65c8ed" providerId="LiveId" clId="{463E9196-EB5F-4425-8B92-CAA5BC0B637C}" dt="2020-01-16T20:33:40.954" v="1592" actId="1076"/>
          <ac:picMkLst>
            <pc:docMk/>
            <pc:sldMk cId="1050718484" sldId="258"/>
            <ac:picMk id="6" creationId="{5802B901-7864-4A86-9E34-D8C4283E2F14}"/>
          </ac:picMkLst>
        </pc:picChg>
      </pc:sldChg>
      <pc:sldChg chg="modSp add">
        <pc:chgData name="Марта Бартновская" userId="f17bee631e65c8ed" providerId="LiveId" clId="{463E9196-EB5F-4425-8B92-CAA5BC0B637C}" dt="2020-01-20T19:14:41.462" v="3159" actId="20577"/>
        <pc:sldMkLst>
          <pc:docMk/>
          <pc:sldMk cId="3499576523" sldId="259"/>
        </pc:sldMkLst>
        <pc:spChg chg="mod">
          <ac:chgData name="Марта Бартновская" userId="f17bee631e65c8ed" providerId="LiveId" clId="{463E9196-EB5F-4425-8B92-CAA5BC0B637C}" dt="2020-01-20T19:14:41.462" v="3159" actId="20577"/>
          <ac:spMkLst>
            <pc:docMk/>
            <pc:sldMk cId="3499576523" sldId="259"/>
            <ac:spMk id="4" creationId="{D20C055B-3651-4673-A696-CEC99DC985C2}"/>
          </ac:spMkLst>
        </pc:spChg>
      </pc:sldChg>
      <pc:sldChg chg="modSp">
        <pc:chgData name="Марта Бартновская" userId="f17bee631e65c8ed" providerId="LiveId" clId="{463E9196-EB5F-4425-8B92-CAA5BC0B637C}" dt="2020-01-20T19:14:33.750" v="3158" actId="20577"/>
        <pc:sldMkLst>
          <pc:docMk/>
          <pc:sldMk cId="2560064483" sldId="260"/>
        </pc:sldMkLst>
        <pc:spChg chg="mod">
          <ac:chgData name="Марта Бартновская" userId="f17bee631e65c8ed" providerId="LiveId" clId="{463E9196-EB5F-4425-8B92-CAA5BC0B637C}" dt="2020-01-20T19:14:33.750" v="3158" actId="20577"/>
          <ac:spMkLst>
            <pc:docMk/>
            <pc:sldMk cId="2560064483" sldId="260"/>
            <ac:spMk id="4" creationId="{D6E8156E-0CAB-4A44-8F15-B84D394EC5F9}"/>
          </ac:spMkLst>
        </pc:spChg>
      </pc:sldChg>
      <pc:sldChg chg="addSp delSp modSp add del mod ord">
        <pc:chgData name="Марта Бартновская" userId="f17bee631e65c8ed" providerId="LiveId" clId="{463E9196-EB5F-4425-8B92-CAA5BC0B637C}" dt="2020-01-22T18:38:32.006" v="3608" actId="2696"/>
        <pc:sldMkLst>
          <pc:docMk/>
          <pc:sldMk cId="3916416248" sldId="261"/>
        </pc:sldMkLst>
        <pc:spChg chg="add mod">
          <ac:chgData name="Марта Бартновская" userId="f17bee631e65c8ed" providerId="LiveId" clId="{463E9196-EB5F-4425-8B92-CAA5BC0B637C}" dt="2020-01-22T18:34:58.915" v="3594" actId="1076"/>
          <ac:spMkLst>
            <pc:docMk/>
            <pc:sldMk cId="3916416248" sldId="261"/>
            <ac:spMk id="2" creationId="{0104D7D8-BEE9-4BFF-A92F-2C3E29736F2C}"/>
          </ac:spMkLst>
        </pc:spChg>
        <pc:spChg chg="add mod">
          <ac:chgData name="Марта Бартновская" userId="f17bee631e65c8ed" providerId="LiveId" clId="{463E9196-EB5F-4425-8B92-CAA5BC0B637C}" dt="2020-01-22T18:32:21.204" v="3580" actId="20577"/>
          <ac:spMkLst>
            <pc:docMk/>
            <pc:sldMk cId="3916416248" sldId="261"/>
            <ac:spMk id="6" creationId="{30DDF7BE-9E4B-4D46-98FB-C79559F7316C}"/>
          </ac:spMkLst>
        </pc:spChg>
        <pc:spChg chg="add del mod">
          <ac:chgData name="Марта Бартновская" userId="f17bee631e65c8ed" providerId="LiveId" clId="{463E9196-EB5F-4425-8B92-CAA5BC0B637C}" dt="2020-01-20T18:02:09.113" v="1768" actId="1076"/>
          <ac:spMkLst>
            <pc:docMk/>
            <pc:sldMk cId="3916416248" sldId="261"/>
            <ac:spMk id="7" creationId="{4944DA89-B508-4ED3-853E-C58040B29F41}"/>
          </ac:spMkLst>
        </pc:spChg>
        <pc:graphicFrameChg chg="add mod">
          <ac:chgData name="Марта Бартновская" userId="f17bee631e65c8ed" providerId="LiveId" clId="{463E9196-EB5F-4425-8B92-CAA5BC0B637C}" dt="2020-01-22T18:37:45.164" v="3607"/>
          <ac:graphicFrameMkLst>
            <pc:docMk/>
            <pc:sldMk cId="3916416248" sldId="261"/>
            <ac:graphicFrameMk id="5" creationId="{A535CD17-8B8B-458D-A732-B1A375F2C670}"/>
          </ac:graphicFrameMkLst>
        </pc:graphicFrameChg>
      </pc:sldChg>
      <pc:sldChg chg="addSp delSp modSp add">
        <pc:chgData name="Марта Бартновская" userId="f17bee631e65c8ed" providerId="LiveId" clId="{463E9196-EB5F-4425-8B92-CAA5BC0B637C}" dt="2020-01-20T19:23:26.153" v="3193" actId="20577"/>
        <pc:sldMkLst>
          <pc:docMk/>
          <pc:sldMk cId="2522809635" sldId="262"/>
        </pc:sldMkLst>
        <pc:spChg chg="add mod">
          <ac:chgData name="Марта Бартновская" userId="f17bee631e65c8ed" providerId="LiveId" clId="{463E9196-EB5F-4425-8B92-CAA5BC0B637C}" dt="2020-01-20T18:16:11.182" v="1806" actId="1076"/>
          <ac:spMkLst>
            <pc:docMk/>
            <pc:sldMk cId="2522809635" sldId="262"/>
            <ac:spMk id="2" creationId="{7ADC3FB9-04E7-42AE-9DFA-07FD9406787A}"/>
          </ac:spMkLst>
        </pc:spChg>
        <pc:spChg chg="add mod">
          <ac:chgData name="Марта Бартновская" userId="f17bee631e65c8ed" providerId="LiveId" clId="{463E9196-EB5F-4425-8B92-CAA5BC0B637C}" dt="2020-01-20T18:22:51.334" v="1861" actId="1076"/>
          <ac:spMkLst>
            <pc:docMk/>
            <pc:sldMk cId="2522809635" sldId="262"/>
            <ac:spMk id="3" creationId="{561112C9-C63A-4063-9508-336A05E22443}"/>
          </ac:spMkLst>
        </pc:spChg>
        <pc:spChg chg="add del mod">
          <ac:chgData name="Марта Бартновская" userId="f17bee631e65c8ed" providerId="LiveId" clId="{463E9196-EB5F-4425-8B92-CAA5BC0B637C}" dt="2020-01-20T18:23:11.703" v="1866"/>
          <ac:spMkLst>
            <pc:docMk/>
            <pc:sldMk cId="2522809635" sldId="262"/>
            <ac:spMk id="4" creationId="{9934089C-AA1D-4710-B88F-1832BD1C9E41}"/>
          </ac:spMkLst>
        </pc:spChg>
        <pc:spChg chg="add mod">
          <ac:chgData name="Марта Бартновская" userId="f17bee631e65c8ed" providerId="LiveId" clId="{463E9196-EB5F-4425-8B92-CAA5BC0B637C}" dt="2020-01-20T19:14:22.125" v="3155" actId="20577"/>
          <ac:spMkLst>
            <pc:docMk/>
            <pc:sldMk cId="2522809635" sldId="262"/>
            <ac:spMk id="5" creationId="{1AF488AC-AD65-49A2-A64C-9F88FDC18E77}"/>
          </ac:spMkLst>
        </pc:spChg>
        <pc:spChg chg="add mod">
          <ac:chgData name="Марта Бартновская" userId="f17bee631e65c8ed" providerId="LiveId" clId="{463E9196-EB5F-4425-8B92-CAA5BC0B637C}" dt="2020-01-20T19:23:26.153" v="3193" actId="20577"/>
          <ac:spMkLst>
            <pc:docMk/>
            <pc:sldMk cId="2522809635" sldId="262"/>
            <ac:spMk id="7" creationId="{CA2F88EB-8C91-440C-881F-FCEEA8610C64}"/>
          </ac:spMkLst>
        </pc:spChg>
        <pc:picChg chg="add mod">
          <ac:chgData name="Марта Бартновская" userId="f17bee631e65c8ed" providerId="LiveId" clId="{463E9196-EB5F-4425-8B92-CAA5BC0B637C}" dt="2020-01-20T18:38:38.988" v="2202" actId="1076"/>
          <ac:picMkLst>
            <pc:docMk/>
            <pc:sldMk cId="2522809635" sldId="262"/>
            <ac:picMk id="6" creationId="{03010DA5-0B3C-4425-8ECA-0FA5BC911A43}"/>
          </ac:picMkLst>
        </pc:picChg>
      </pc:sldChg>
      <pc:sldChg chg="addSp delSp modSp add">
        <pc:chgData name="Марта Бартновская" userId="f17bee631e65c8ed" providerId="LiveId" clId="{463E9196-EB5F-4425-8B92-CAA5BC0B637C}" dt="2020-01-22T17:00:28.560" v="3387" actId="20577"/>
        <pc:sldMkLst>
          <pc:docMk/>
          <pc:sldMk cId="1130269682" sldId="263"/>
        </pc:sldMkLst>
        <pc:spChg chg="add del mod">
          <ac:chgData name="Марта Бартновская" userId="f17bee631e65c8ed" providerId="LiveId" clId="{463E9196-EB5F-4425-8B92-CAA5BC0B637C}" dt="2020-01-20T18:39:11.217" v="2208"/>
          <ac:spMkLst>
            <pc:docMk/>
            <pc:sldMk cId="1130269682" sldId="263"/>
            <ac:spMk id="2" creationId="{FFD7EF4B-3757-4F45-ABAA-A83D6EFD00E3}"/>
          </ac:spMkLst>
        </pc:spChg>
        <pc:spChg chg="add mod">
          <ac:chgData name="Марта Бартновская" userId="f17bee631e65c8ed" providerId="LiveId" clId="{463E9196-EB5F-4425-8B92-CAA5BC0B637C}" dt="2020-01-22T17:00:28.560" v="3387" actId="20577"/>
          <ac:spMkLst>
            <pc:docMk/>
            <pc:sldMk cId="1130269682" sldId="263"/>
            <ac:spMk id="3" creationId="{119D7A52-5F4B-4E5A-9B20-15FA8B48461B}"/>
          </ac:spMkLst>
        </pc:spChg>
        <pc:spChg chg="add mod">
          <ac:chgData name="Марта Бартновская" userId="f17bee631e65c8ed" providerId="LiveId" clId="{463E9196-EB5F-4425-8B92-CAA5BC0B637C}" dt="2020-01-20T19:14:13.290" v="3152" actId="20577"/>
          <ac:spMkLst>
            <pc:docMk/>
            <pc:sldMk cId="1130269682" sldId="263"/>
            <ac:spMk id="4" creationId="{90213805-C37F-4B58-B891-FF353455CF96}"/>
          </ac:spMkLst>
        </pc:spChg>
        <pc:spChg chg="add del mod">
          <ac:chgData name="Марта Бартновская" userId="f17bee631e65c8ed" providerId="LiveId" clId="{463E9196-EB5F-4425-8B92-CAA5BC0B637C}" dt="2020-01-20T18:47:28.207" v="2444"/>
          <ac:spMkLst>
            <pc:docMk/>
            <pc:sldMk cId="1130269682" sldId="263"/>
            <ac:spMk id="6" creationId="{64A5EAB7-4658-43BA-8D0D-5F5AC210CB4E}"/>
          </ac:spMkLst>
        </pc:spChg>
        <pc:spChg chg="add mod">
          <ac:chgData name="Марта Бартновская" userId="f17bee631e65c8ed" providerId="LiveId" clId="{463E9196-EB5F-4425-8B92-CAA5BC0B637C}" dt="2020-01-20T18:47:38.896" v="2445" actId="20577"/>
          <ac:spMkLst>
            <pc:docMk/>
            <pc:sldMk cId="1130269682" sldId="263"/>
            <ac:spMk id="7" creationId="{20A4C338-7E22-4379-BF52-36FF03BC7EE6}"/>
          </ac:spMkLst>
        </pc:spChg>
        <pc:picChg chg="add mod">
          <ac:chgData name="Марта Бартновская" userId="f17bee631e65c8ed" providerId="LiveId" clId="{463E9196-EB5F-4425-8B92-CAA5BC0B637C}" dt="2020-01-20T18:46:21.091" v="2407" actId="14100"/>
          <ac:picMkLst>
            <pc:docMk/>
            <pc:sldMk cId="1130269682" sldId="263"/>
            <ac:picMk id="5" creationId="{E91F39F7-8391-4F46-B837-8C3CF901A4CF}"/>
          </ac:picMkLst>
        </pc:picChg>
      </pc:sldChg>
      <pc:sldChg chg="addSp delSp modSp add">
        <pc:chgData name="Марта Бартновская" userId="f17bee631e65c8ed" providerId="LiveId" clId="{463E9196-EB5F-4425-8B92-CAA5BC0B637C}" dt="2020-01-20T19:10:36.705" v="2891" actId="1076"/>
        <pc:sldMkLst>
          <pc:docMk/>
          <pc:sldMk cId="3133497424" sldId="264"/>
        </pc:sldMkLst>
        <pc:spChg chg="add mod">
          <ac:chgData name="Марта Бартновская" userId="f17bee631e65c8ed" providerId="LiveId" clId="{463E9196-EB5F-4425-8B92-CAA5BC0B637C}" dt="2020-01-20T19:06:56.264" v="2831" actId="1076"/>
          <ac:spMkLst>
            <pc:docMk/>
            <pc:sldMk cId="3133497424" sldId="264"/>
            <ac:spMk id="2" creationId="{CF2759DD-737B-43AA-A82F-860732FF0CB3}"/>
          </ac:spMkLst>
        </pc:spChg>
        <pc:spChg chg="add del mod">
          <ac:chgData name="Марта Бартновская" userId="f17bee631e65c8ed" providerId="LiveId" clId="{463E9196-EB5F-4425-8B92-CAA5BC0B637C}" dt="2020-01-20T19:00:06.829" v="2807"/>
          <ac:spMkLst>
            <pc:docMk/>
            <pc:sldMk cId="3133497424" sldId="264"/>
            <ac:spMk id="4" creationId="{6864E88C-A1D4-4F14-8A94-D6B4A2FDA5F1}"/>
          </ac:spMkLst>
        </pc:spChg>
        <pc:spChg chg="add mod">
          <ac:chgData name="Марта Бартновская" userId="f17bee631e65c8ed" providerId="LiveId" clId="{463E9196-EB5F-4425-8B92-CAA5BC0B637C}" dt="2020-01-20T19:00:10.900" v="2808" actId="1076"/>
          <ac:spMkLst>
            <pc:docMk/>
            <pc:sldMk cId="3133497424" sldId="264"/>
            <ac:spMk id="5" creationId="{4C286BE3-28A5-4574-8D9E-3DA7EF6E552A}"/>
          </ac:spMkLst>
        </pc:spChg>
        <pc:spChg chg="add mod">
          <ac:chgData name="Марта Бартновская" userId="f17bee631e65c8ed" providerId="LiveId" clId="{463E9196-EB5F-4425-8B92-CAA5BC0B637C}" dt="2020-01-20T19:08:05.883" v="2867" actId="1076"/>
          <ac:spMkLst>
            <pc:docMk/>
            <pc:sldMk cId="3133497424" sldId="264"/>
            <ac:spMk id="7" creationId="{7351A2A7-0D09-4E3F-9520-F0C04F5ACBD1}"/>
          </ac:spMkLst>
        </pc:spChg>
        <pc:spChg chg="add mod">
          <ac:chgData name="Марта Бартновская" userId="f17bee631e65c8ed" providerId="LiveId" clId="{463E9196-EB5F-4425-8B92-CAA5BC0B637C}" dt="2020-01-20T19:10:36.705" v="2891" actId="1076"/>
          <ac:spMkLst>
            <pc:docMk/>
            <pc:sldMk cId="3133497424" sldId="264"/>
            <ac:spMk id="9" creationId="{087CC372-9F14-4A69-9C79-542B63895B37}"/>
          </ac:spMkLst>
        </pc:spChg>
        <pc:picChg chg="add mod">
          <ac:chgData name="Марта Бартновская" userId="f17bee631e65c8ed" providerId="LiveId" clId="{463E9196-EB5F-4425-8B92-CAA5BC0B637C}" dt="2020-01-20T18:59:22.960" v="2786" actId="14100"/>
          <ac:picMkLst>
            <pc:docMk/>
            <pc:sldMk cId="3133497424" sldId="264"/>
            <ac:picMk id="3" creationId="{14B78D4F-1A37-4155-BD35-DECCD0D2D094}"/>
          </ac:picMkLst>
        </pc:picChg>
        <pc:picChg chg="add mod">
          <ac:chgData name="Марта Бартновская" userId="f17bee631e65c8ed" providerId="LiveId" clId="{463E9196-EB5F-4425-8B92-CAA5BC0B637C}" dt="2020-01-20T19:07:20.022" v="2837" actId="1076"/>
          <ac:picMkLst>
            <pc:docMk/>
            <pc:sldMk cId="3133497424" sldId="264"/>
            <ac:picMk id="6" creationId="{14601C3F-7B04-4EE8-A021-0B83539B568B}"/>
          </ac:picMkLst>
        </pc:picChg>
        <pc:picChg chg="add mod">
          <ac:chgData name="Марта Бартновская" userId="f17bee631e65c8ed" providerId="LiveId" clId="{463E9196-EB5F-4425-8B92-CAA5BC0B637C}" dt="2020-01-20T19:09:58.560" v="2876" actId="1076"/>
          <ac:picMkLst>
            <pc:docMk/>
            <pc:sldMk cId="3133497424" sldId="264"/>
            <ac:picMk id="8" creationId="{D9AA0945-6A9E-4637-B5A1-607B86A2E8DA}"/>
          </ac:picMkLst>
        </pc:picChg>
      </pc:sldChg>
      <pc:sldChg chg="addSp modSp add">
        <pc:chgData name="Марта Бартновская" userId="f17bee631e65c8ed" providerId="LiveId" clId="{463E9196-EB5F-4425-8B92-CAA5BC0B637C}" dt="2020-01-22T18:26:29.345" v="3537" actId="20577"/>
        <pc:sldMkLst>
          <pc:docMk/>
          <pc:sldMk cId="1686045640" sldId="265"/>
        </pc:sldMkLst>
        <pc:spChg chg="add mod">
          <ac:chgData name="Марта Бартновская" userId="f17bee631e65c8ed" providerId="LiveId" clId="{463E9196-EB5F-4425-8B92-CAA5BC0B637C}" dt="2020-01-20T19:11:40.168" v="2924" actId="20577"/>
          <ac:spMkLst>
            <pc:docMk/>
            <pc:sldMk cId="1686045640" sldId="265"/>
            <ac:spMk id="2" creationId="{11561ADA-17A5-4179-ADCC-D8193B776218}"/>
          </ac:spMkLst>
        </pc:spChg>
        <pc:spChg chg="add mod">
          <ac:chgData name="Марта Бартновская" userId="f17bee631e65c8ed" providerId="LiveId" clId="{463E9196-EB5F-4425-8B92-CAA5BC0B637C}" dt="2020-01-22T18:26:29.345" v="3537" actId="20577"/>
          <ac:spMkLst>
            <pc:docMk/>
            <pc:sldMk cId="1686045640" sldId="265"/>
            <ac:spMk id="3" creationId="{1D0C0F6E-08E7-4D0E-8E58-026088F26875}"/>
          </ac:spMkLst>
        </pc:spChg>
        <pc:spChg chg="add mod">
          <ac:chgData name="Марта Бартновская" userId="f17bee631e65c8ed" providerId="LiveId" clId="{463E9196-EB5F-4425-8B92-CAA5BC0B637C}" dt="2020-01-20T19:20:52.241" v="3192" actId="1076"/>
          <ac:spMkLst>
            <pc:docMk/>
            <pc:sldMk cId="1686045640" sldId="265"/>
            <ac:spMk id="5" creationId="{B473DABF-8CCB-4EDA-96B3-3143EBE4EEA8}"/>
          </ac:spMkLst>
        </pc:spChg>
        <pc:picChg chg="add mod">
          <ac:chgData name="Марта Бартновская" userId="f17bee631e65c8ed" providerId="LiveId" clId="{463E9196-EB5F-4425-8B92-CAA5BC0B637C}" dt="2020-01-20T19:18:45.216" v="3166" actId="1076"/>
          <ac:picMkLst>
            <pc:docMk/>
            <pc:sldMk cId="1686045640" sldId="265"/>
            <ac:picMk id="4" creationId="{99890944-A1E1-4299-9F5A-60C90B117FDF}"/>
          </ac:picMkLst>
        </pc:picChg>
      </pc:sldChg>
      <pc:sldChg chg="addSp delSp modSp add ord">
        <pc:chgData name="Марта Бартновская" userId="f17bee631e65c8ed" providerId="LiveId" clId="{463E9196-EB5F-4425-8B92-CAA5BC0B637C}" dt="2020-01-28T15:22:06.810" v="3720" actId="2711"/>
        <pc:sldMkLst>
          <pc:docMk/>
          <pc:sldMk cId="1991712464" sldId="266"/>
        </pc:sldMkLst>
        <pc:spChg chg="add del mod">
          <ac:chgData name="Марта Бартновская" userId="f17bee631e65c8ed" providerId="LiveId" clId="{463E9196-EB5F-4425-8B92-CAA5BC0B637C}" dt="2020-01-22T17:07:52.922" v="3400"/>
          <ac:spMkLst>
            <pc:docMk/>
            <pc:sldMk cId="1991712464" sldId="266"/>
            <ac:spMk id="2" creationId="{B398F19D-BF06-48D8-A924-B466B85CA53F}"/>
          </ac:spMkLst>
        </pc:spChg>
        <pc:spChg chg="add mod">
          <ac:chgData name="Марта Бартновская" userId="f17bee631e65c8ed" providerId="LiveId" clId="{463E9196-EB5F-4425-8B92-CAA5BC0B637C}" dt="2020-01-22T17:08:31.273" v="3429" actId="1076"/>
          <ac:spMkLst>
            <pc:docMk/>
            <pc:sldMk cId="1991712464" sldId="266"/>
            <ac:spMk id="3" creationId="{DC2FDF37-912A-47F4-B18F-2092AF890C56}"/>
          </ac:spMkLst>
        </pc:spChg>
        <pc:spChg chg="add del mod">
          <ac:chgData name="Марта Бартновская" userId="f17bee631e65c8ed" providerId="LiveId" clId="{463E9196-EB5F-4425-8B92-CAA5BC0B637C}" dt="2020-01-22T17:10:02.372" v="3438"/>
          <ac:spMkLst>
            <pc:docMk/>
            <pc:sldMk cId="1991712464" sldId="266"/>
            <ac:spMk id="4" creationId="{35D441E3-A693-4E7E-8591-3DDA867E59FF}"/>
          </ac:spMkLst>
        </pc:spChg>
        <pc:spChg chg="add del mod">
          <ac:chgData name="Марта Бартновская" userId="f17bee631e65c8ed" providerId="LiveId" clId="{463E9196-EB5F-4425-8B92-CAA5BC0B637C}" dt="2020-01-22T17:10:23.933" v="3444"/>
          <ac:spMkLst>
            <pc:docMk/>
            <pc:sldMk cId="1991712464" sldId="266"/>
            <ac:spMk id="5" creationId="{2D3E8971-EFD7-48F1-9439-531313811C2A}"/>
          </ac:spMkLst>
        </pc:spChg>
        <pc:spChg chg="add mod">
          <ac:chgData name="Марта Бартновская" userId="f17bee631e65c8ed" providerId="LiveId" clId="{463E9196-EB5F-4425-8B92-CAA5BC0B637C}" dt="2020-01-22T17:11:14.007" v="3480" actId="1076"/>
          <ac:spMkLst>
            <pc:docMk/>
            <pc:sldMk cId="1991712464" sldId="266"/>
            <ac:spMk id="6" creationId="{A5D27FDF-0334-4E19-8772-ECF49D18948A}"/>
          </ac:spMkLst>
        </pc:spChg>
        <pc:spChg chg="add mod">
          <ac:chgData name="Марта Бартновская" userId="f17bee631e65c8ed" providerId="LiveId" clId="{463E9196-EB5F-4425-8B92-CAA5BC0B637C}" dt="2020-01-28T15:22:06.810" v="3720" actId="2711"/>
          <ac:spMkLst>
            <pc:docMk/>
            <pc:sldMk cId="1991712464" sldId="266"/>
            <ac:spMk id="7" creationId="{B0EC0CD9-F92E-4371-95D0-7A2535DF4889}"/>
          </ac:spMkLst>
        </pc:spChg>
        <pc:picChg chg="add mod">
          <ac:chgData name="Марта Бартновская" userId="f17bee631e65c8ed" providerId="LiveId" clId="{463E9196-EB5F-4425-8B92-CAA5BC0B637C}" dt="2020-01-22T17:11:18.046" v="3481" actId="1076"/>
          <ac:picMkLst>
            <pc:docMk/>
            <pc:sldMk cId="1991712464" sldId="266"/>
            <ac:picMk id="1026" creationId="{3346757E-589E-4DD7-991C-B6A150D9BC3D}"/>
          </ac:picMkLst>
        </pc:picChg>
      </pc:sldChg>
      <pc:sldChg chg="addSp delSp modSp add ord">
        <pc:chgData name="Марта Бартновская" userId="f17bee631e65c8ed" providerId="LiveId" clId="{463E9196-EB5F-4425-8B92-CAA5BC0B637C}" dt="2020-01-25T10:10:59.901" v="3717"/>
        <pc:sldMkLst>
          <pc:docMk/>
          <pc:sldMk cId="2962514132" sldId="267"/>
        </pc:sldMkLst>
        <pc:spChg chg="add mod">
          <ac:chgData name="Марта Бартновская" userId="f17bee631e65c8ed" providerId="LiveId" clId="{463E9196-EB5F-4425-8B92-CAA5BC0B637C}" dt="2020-01-22T18:45:57.938" v="3706" actId="1076"/>
          <ac:spMkLst>
            <pc:docMk/>
            <pc:sldMk cId="2962514132" sldId="267"/>
            <ac:spMk id="3" creationId="{56465CE9-75F4-4766-8F4E-511D47EEE69A}"/>
          </ac:spMkLst>
        </pc:spChg>
        <pc:graphicFrameChg chg="add mod">
          <ac:chgData name="Марта Бартновская" userId="f17bee631e65c8ed" providerId="LiveId" clId="{463E9196-EB5F-4425-8B92-CAA5BC0B637C}" dt="2020-01-22T18:43:36.771" v="3666" actId="1076"/>
          <ac:graphicFrameMkLst>
            <pc:docMk/>
            <pc:sldMk cId="2962514132" sldId="267"/>
            <ac:graphicFrameMk id="2" creationId="{46D0AC65-8864-48E4-9928-E2C5C2CBEA54}"/>
          </ac:graphicFrameMkLst>
        </pc:graphicFrameChg>
        <pc:picChg chg="add del mod">
          <ac:chgData name="Марта Бартновская" userId="f17bee631e65c8ed" providerId="LiveId" clId="{463E9196-EB5F-4425-8B92-CAA5BC0B637C}" dt="2020-01-22T18:49:20.348" v="3713" actId="21"/>
          <ac:picMkLst>
            <pc:docMk/>
            <pc:sldMk cId="2962514132" sldId="267"/>
            <ac:picMk id="5" creationId="{D56C58C2-EF3F-4C55-BA18-F2A70D65EDC3}"/>
          </ac:picMkLst>
        </pc:picChg>
        <pc:picChg chg="add del mod">
          <ac:chgData name="Марта Бартновская" userId="f17bee631e65c8ed" providerId="LiveId" clId="{463E9196-EB5F-4425-8B92-CAA5BC0B637C}" dt="2020-01-22T18:49:16.812" v="3712" actId="21"/>
          <ac:picMkLst>
            <pc:docMk/>
            <pc:sldMk cId="2962514132" sldId="267"/>
            <ac:picMk id="7" creationId="{AC3AEC00-0980-49CD-A78B-A4C551902126}"/>
          </ac:picMkLst>
        </pc:picChg>
      </pc:sldChg>
      <pc:sldMasterChg chg="setBg">
        <pc:chgData name="Марта Бартновская" userId="f17bee631e65c8ed" providerId="LiveId" clId="{463E9196-EB5F-4425-8B92-CAA5BC0B637C}" dt="2020-01-10T17:49:12.076" v="438"/>
        <pc:sldMasterMkLst>
          <pc:docMk/>
          <pc:sldMasterMk cId="638316118" sldId="2147483786"/>
        </pc:sldMasterMkLst>
      </pc:sldMasterChg>
    </pc:docChg>
  </pc:docChgLst>
  <pc:docChgLst>
    <pc:chgData name="Елена Калягина" userId="34110ccb3e669a15" providerId="LiveId" clId="{F1CBD202-09C3-458F-BCD9-602B749752DC}"/>
    <pc:docChg chg="custSel modSld">
      <pc:chgData name="Елена Калягина" userId="34110ccb3e669a15" providerId="LiveId" clId="{F1CBD202-09C3-458F-BCD9-602B749752DC}" dt="2024-03-06T17:41:46.310" v="2" actId="478"/>
      <pc:docMkLst>
        <pc:docMk/>
      </pc:docMkLst>
      <pc:sldChg chg="addSp delSp modSp mod">
        <pc:chgData name="Елена Калягина" userId="34110ccb3e669a15" providerId="LiveId" clId="{F1CBD202-09C3-458F-BCD9-602B749752DC}" dt="2024-03-06T17:41:46.310" v="2" actId="478"/>
        <pc:sldMkLst>
          <pc:docMk/>
          <pc:sldMk cId="427497262" sldId="256"/>
        </pc:sldMkLst>
        <pc:spChg chg="del mod">
          <ac:chgData name="Елена Калягина" userId="34110ccb3e669a15" providerId="LiveId" clId="{F1CBD202-09C3-458F-BCD9-602B749752DC}" dt="2024-03-06T17:41:43.517" v="1" actId="478"/>
          <ac:spMkLst>
            <pc:docMk/>
            <pc:sldMk cId="427497262" sldId="256"/>
            <ac:spMk id="3" creationId="{611BF032-0E7E-4553-BA54-E3AEF5324FF5}"/>
          </ac:spMkLst>
        </pc:spChg>
        <pc:spChg chg="add del mod">
          <ac:chgData name="Елена Калягина" userId="34110ccb3e669a15" providerId="LiveId" clId="{F1CBD202-09C3-458F-BCD9-602B749752DC}" dt="2024-03-06T17:41:46.310" v="2" actId="478"/>
          <ac:spMkLst>
            <pc:docMk/>
            <pc:sldMk cId="427497262" sldId="256"/>
            <ac:spMk id="5" creationId="{1611CB2D-EBCB-4C5C-BC32-9CA640424EA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A4315-3B47-4414-8B1C-B3D503D18E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10E10-466E-40A9-BBAA-6678045D69F2}">
      <dgm:prSet phldrT="[Текст]"/>
      <dgm:spPr/>
      <dgm:t>
        <a:bodyPr/>
        <a:lstStyle/>
        <a:p>
          <a:r>
            <a:rPr lang="ru-RU" dirty="0"/>
            <a:t>Искусство ВОВ</a:t>
          </a:r>
        </a:p>
      </dgm:t>
    </dgm:pt>
    <dgm:pt modelId="{1DE53954-FA90-4E8C-AF78-4C604797F8DC}" type="parTrans" cxnId="{A9A504DD-EA8F-4490-AB97-D498B9F69299}">
      <dgm:prSet/>
      <dgm:spPr/>
      <dgm:t>
        <a:bodyPr/>
        <a:lstStyle/>
        <a:p>
          <a:endParaRPr lang="ru-RU"/>
        </a:p>
      </dgm:t>
    </dgm:pt>
    <dgm:pt modelId="{384E212F-F9FA-43E5-A05D-E30B17D33132}" type="sibTrans" cxnId="{A9A504DD-EA8F-4490-AB97-D498B9F69299}">
      <dgm:prSet/>
      <dgm:spPr/>
      <dgm:t>
        <a:bodyPr/>
        <a:lstStyle/>
        <a:p>
          <a:endParaRPr lang="ru-RU"/>
        </a:p>
      </dgm:t>
    </dgm:pt>
    <dgm:pt modelId="{C48C0B9D-D0BD-444F-95FE-BD60D5B07914}" type="asst">
      <dgm:prSet phldrT="[Текст]"/>
      <dgm:spPr/>
      <dgm:t>
        <a:bodyPr/>
        <a:lstStyle/>
        <a:p>
          <a:r>
            <a:rPr lang="ru-RU" dirty="0"/>
            <a:t>Литература</a:t>
          </a:r>
        </a:p>
      </dgm:t>
    </dgm:pt>
    <dgm:pt modelId="{6E9913C4-080C-4CEC-85F8-A3C365AD43CF}" type="parTrans" cxnId="{39177D7E-C531-4A70-A52D-7E5A65FD2E8B}">
      <dgm:prSet/>
      <dgm:spPr/>
      <dgm:t>
        <a:bodyPr/>
        <a:lstStyle/>
        <a:p>
          <a:endParaRPr lang="ru-RU"/>
        </a:p>
      </dgm:t>
    </dgm:pt>
    <dgm:pt modelId="{49C1C8BE-F994-4C2A-B39F-C4C61A34C4DF}" type="sibTrans" cxnId="{39177D7E-C531-4A70-A52D-7E5A65FD2E8B}">
      <dgm:prSet/>
      <dgm:spPr/>
      <dgm:t>
        <a:bodyPr/>
        <a:lstStyle/>
        <a:p>
          <a:endParaRPr lang="ru-RU"/>
        </a:p>
      </dgm:t>
    </dgm:pt>
    <dgm:pt modelId="{507E1093-F544-4C6D-8274-DDEE0F9C4F56}">
      <dgm:prSet phldrT="[Текст]"/>
      <dgm:spPr/>
      <dgm:t>
        <a:bodyPr/>
        <a:lstStyle/>
        <a:p>
          <a:r>
            <a:rPr lang="ru-RU" dirty="0"/>
            <a:t>Музыка</a:t>
          </a:r>
        </a:p>
      </dgm:t>
    </dgm:pt>
    <dgm:pt modelId="{F442B08B-8EE6-44B3-A328-082D0645309F}" type="parTrans" cxnId="{692A8535-EB42-4877-A612-D81F73B63BA1}">
      <dgm:prSet/>
      <dgm:spPr/>
      <dgm:t>
        <a:bodyPr/>
        <a:lstStyle/>
        <a:p>
          <a:endParaRPr lang="ru-RU"/>
        </a:p>
      </dgm:t>
    </dgm:pt>
    <dgm:pt modelId="{8662E427-8F85-4E4E-BEAB-52FA118B357E}" type="sibTrans" cxnId="{692A8535-EB42-4877-A612-D81F73B63BA1}">
      <dgm:prSet/>
      <dgm:spPr/>
      <dgm:t>
        <a:bodyPr/>
        <a:lstStyle/>
        <a:p>
          <a:endParaRPr lang="ru-RU"/>
        </a:p>
      </dgm:t>
    </dgm:pt>
    <dgm:pt modelId="{DBCB0F79-6433-486A-B711-4BC832F40AFD}">
      <dgm:prSet phldrT="[Текст]"/>
      <dgm:spPr/>
      <dgm:t>
        <a:bodyPr/>
        <a:lstStyle/>
        <a:p>
          <a:r>
            <a:rPr lang="ru-RU" dirty="0"/>
            <a:t>Кинематограф</a:t>
          </a:r>
        </a:p>
      </dgm:t>
    </dgm:pt>
    <dgm:pt modelId="{3650AEDA-54C3-43EE-9602-D10E861CB744}" type="parTrans" cxnId="{3993EE10-9623-455A-8D53-27614AFA057B}">
      <dgm:prSet/>
      <dgm:spPr/>
      <dgm:t>
        <a:bodyPr/>
        <a:lstStyle/>
        <a:p>
          <a:endParaRPr lang="ru-RU"/>
        </a:p>
      </dgm:t>
    </dgm:pt>
    <dgm:pt modelId="{2DE4CA42-7A05-4E74-B1DD-04A300C9A22C}" type="sibTrans" cxnId="{3993EE10-9623-455A-8D53-27614AFA057B}">
      <dgm:prSet/>
      <dgm:spPr/>
      <dgm:t>
        <a:bodyPr/>
        <a:lstStyle/>
        <a:p>
          <a:endParaRPr lang="ru-RU"/>
        </a:p>
      </dgm:t>
    </dgm:pt>
    <dgm:pt modelId="{A917F037-8DB7-4C79-96B3-65F4D94919C5}">
      <dgm:prSet phldrT="[Текст]"/>
      <dgm:spPr/>
      <dgm:t>
        <a:bodyPr/>
        <a:lstStyle/>
        <a:p>
          <a:r>
            <a:rPr lang="ru-RU" dirty="0"/>
            <a:t>Живопись</a:t>
          </a:r>
        </a:p>
      </dgm:t>
    </dgm:pt>
    <dgm:pt modelId="{97F4A9A0-524A-4FFE-8DC7-D766797F54CD}" type="parTrans" cxnId="{93E33E9A-BDF2-4D38-B174-7CC7915F4B78}">
      <dgm:prSet/>
      <dgm:spPr/>
      <dgm:t>
        <a:bodyPr/>
        <a:lstStyle/>
        <a:p>
          <a:endParaRPr lang="ru-RU"/>
        </a:p>
      </dgm:t>
    </dgm:pt>
    <dgm:pt modelId="{E929B61A-9D14-43E2-A014-5B23BC91009E}" type="sibTrans" cxnId="{93E33E9A-BDF2-4D38-B174-7CC7915F4B78}">
      <dgm:prSet/>
      <dgm:spPr/>
      <dgm:t>
        <a:bodyPr/>
        <a:lstStyle/>
        <a:p>
          <a:endParaRPr lang="ru-RU"/>
        </a:p>
      </dgm:t>
    </dgm:pt>
    <dgm:pt modelId="{A6312E67-C654-486E-AAB6-67657FC6F5F6}" type="pres">
      <dgm:prSet presAssocID="{CFCA4315-3B47-4414-8B1C-B3D503D18E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4EC847-C652-4580-9045-4AEAC2DF9497}" type="pres">
      <dgm:prSet presAssocID="{85810E10-466E-40A9-BBAA-6678045D69F2}" presName="hierRoot1" presStyleCnt="0">
        <dgm:presLayoutVars>
          <dgm:hierBranch val="init"/>
        </dgm:presLayoutVars>
      </dgm:prSet>
      <dgm:spPr/>
    </dgm:pt>
    <dgm:pt modelId="{BB473617-C6C1-472F-B9CC-EA8E56AF1B86}" type="pres">
      <dgm:prSet presAssocID="{85810E10-466E-40A9-BBAA-6678045D69F2}" presName="rootComposite1" presStyleCnt="0"/>
      <dgm:spPr/>
    </dgm:pt>
    <dgm:pt modelId="{3D874084-F919-446D-B22E-54E5543C10D4}" type="pres">
      <dgm:prSet presAssocID="{85810E10-466E-40A9-BBAA-6678045D69F2}" presName="rootText1" presStyleLbl="node0" presStyleIdx="0" presStyleCnt="1">
        <dgm:presLayoutVars>
          <dgm:chPref val="3"/>
        </dgm:presLayoutVars>
      </dgm:prSet>
      <dgm:spPr/>
    </dgm:pt>
    <dgm:pt modelId="{6604968D-9911-4295-B02E-7BCF3E4DB6F0}" type="pres">
      <dgm:prSet presAssocID="{85810E10-466E-40A9-BBAA-6678045D69F2}" presName="rootConnector1" presStyleLbl="node1" presStyleIdx="0" presStyleCnt="0"/>
      <dgm:spPr/>
    </dgm:pt>
    <dgm:pt modelId="{BC997E54-89F4-4897-A885-6AD05113A090}" type="pres">
      <dgm:prSet presAssocID="{85810E10-466E-40A9-BBAA-6678045D69F2}" presName="hierChild2" presStyleCnt="0"/>
      <dgm:spPr/>
    </dgm:pt>
    <dgm:pt modelId="{6FCA1BC6-89A4-430E-916C-7ECCF741FC31}" type="pres">
      <dgm:prSet presAssocID="{F442B08B-8EE6-44B3-A328-082D0645309F}" presName="Name37" presStyleLbl="parChTrans1D2" presStyleIdx="0" presStyleCnt="4"/>
      <dgm:spPr/>
    </dgm:pt>
    <dgm:pt modelId="{6D777B52-C015-42C9-AB33-C3ADA80B07F6}" type="pres">
      <dgm:prSet presAssocID="{507E1093-F544-4C6D-8274-DDEE0F9C4F56}" presName="hierRoot2" presStyleCnt="0">
        <dgm:presLayoutVars>
          <dgm:hierBranch val="init"/>
        </dgm:presLayoutVars>
      </dgm:prSet>
      <dgm:spPr/>
    </dgm:pt>
    <dgm:pt modelId="{AED7493F-0F1D-476D-BC5A-525152F2EF82}" type="pres">
      <dgm:prSet presAssocID="{507E1093-F544-4C6D-8274-DDEE0F9C4F56}" presName="rootComposite" presStyleCnt="0"/>
      <dgm:spPr/>
    </dgm:pt>
    <dgm:pt modelId="{8A241495-7021-4868-95A7-298D76E9922E}" type="pres">
      <dgm:prSet presAssocID="{507E1093-F544-4C6D-8274-DDEE0F9C4F56}" presName="rootText" presStyleLbl="node2" presStyleIdx="0" presStyleCnt="3">
        <dgm:presLayoutVars>
          <dgm:chPref val="3"/>
        </dgm:presLayoutVars>
      </dgm:prSet>
      <dgm:spPr/>
    </dgm:pt>
    <dgm:pt modelId="{3FB8EDC7-D6BE-40FB-AB1B-031D3B44BEAD}" type="pres">
      <dgm:prSet presAssocID="{507E1093-F544-4C6D-8274-DDEE0F9C4F56}" presName="rootConnector" presStyleLbl="node2" presStyleIdx="0" presStyleCnt="3"/>
      <dgm:spPr/>
    </dgm:pt>
    <dgm:pt modelId="{AB8A1110-14D3-49C1-95DE-10E655FF2796}" type="pres">
      <dgm:prSet presAssocID="{507E1093-F544-4C6D-8274-DDEE0F9C4F56}" presName="hierChild4" presStyleCnt="0"/>
      <dgm:spPr/>
    </dgm:pt>
    <dgm:pt modelId="{EB9A5D96-7208-42C5-B38A-D142BD778FFE}" type="pres">
      <dgm:prSet presAssocID="{507E1093-F544-4C6D-8274-DDEE0F9C4F56}" presName="hierChild5" presStyleCnt="0"/>
      <dgm:spPr/>
    </dgm:pt>
    <dgm:pt modelId="{29B10A9F-FAB2-448E-A780-9B29EF56C13A}" type="pres">
      <dgm:prSet presAssocID="{3650AEDA-54C3-43EE-9602-D10E861CB744}" presName="Name37" presStyleLbl="parChTrans1D2" presStyleIdx="1" presStyleCnt="4"/>
      <dgm:spPr/>
    </dgm:pt>
    <dgm:pt modelId="{B1567DDF-F103-48F4-8324-622F520DBCDA}" type="pres">
      <dgm:prSet presAssocID="{DBCB0F79-6433-486A-B711-4BC832F40AFD}" presName="hierRoot2" presStyleCnt="0">
        <dgm:presLayoutVars>
          <dgm:hierBranch val="init"/>
        </dgm:presLayoutVars>
      </dgm:prSet>
      <dgm:spPr/>
    </dgm:pt>
    <dgm:pt modelId="{C88EDAAF-62CD-4E11-867B-7D7FB072A8F2}" type="pres">
      <dgm:prSet presAssocID="{DBCB0F79-6433-486A-B711-4BC832F40AFD}" presName="rootComposite" presStyleCnt="0"/>
      <dgm:spPr/>
    </dgm:pt>
    <dgm:pt modelId="{544AF556-B55F-460E-B1FB-7B767B7CF78A}" type="pres">
      <dgm:prSet presAssocID="{DBCB0F79-6433-486A-B711-4BC832F40AFD}" presName="rootText" presStyleLbl="node2" presStyleIdx="1" presStyleCnt="3">
        <dgm:presLayoutVars>
          <dgm:chPref val="3"/>
        </dgm:presLayoutVars>
      </dgm:prSet>
      <dgm:spPr/>
    </dgm:pt>
    <dgm:pt modelId="{0FDB2C7A-9B13-40C7-AB6D-532A2B0AB46E}" type="pres">
      <dgm:prSet presAssocID="{DBCB0F79-6433-486A-B711-4BC832F40AFD}" presName="rootConnector" presStyleLbl="node2" presStyleIdx="1" presStyleCnt="3"/>
      <dgm:spPr/>
    </dgm:pt>
    <dgm:pt modelId="{16A48883-519E-424C-BB9C-025A840F1E0F}" type="pres">
      <dgm:prSet presAssocID="{DBCB0F79-6433-486A-B711-4BC832F40AFD}" presName="hierChild4" presStyleCnt="0"/>
      <dgm:spPr/>
    </dgm:pt>
    <dgm:pt modelId="{A8060315-5281-485C-8C42-DBA98272EB6F}" type="pres">
      <dgm:prSet presAssocID="{DBCB0F79-6433-486A-B711-4BC832F40AFD}" presName="hierChild5" presStyleCnt="0"/>
      <dgm:spPr/>
    </dgm:pt>
    <dgm:pt modelId="{99062D17-97FC-45B9-81AC-0FFBDBA9C250}" type="pres">
      <dgm:prSet presAssocID="{97F4A9A0-524A-4FFE-8DC7-D766797F54CD}" presName="Name37" presStyleLbl="parChTrans1D2" presStyleIdx="2" presStyleCnt="4"/>
      <dgm:spPr/>
    </dgm:pt>
    <dgm:pt modelId="{ED2571DF-43AD-4EEC-A833-CA9DD1C8EEBC}" type="pres">
      <dgm:prSet presAssocID="{A917F037-8DB7-4C79-96B3-65F4D94919C5}" presName="hierRoot2" presStyleCnt="0">
        <dgm:presLayoutVars>
          <dgm:hierBranch val="init"/>
        </dgm:presLayoutVars>
      </dgm:prSet>
      <dgm:spPr/>
    </dgm:pt>
    <dgm:pt modelId="{BF35EAFD-517A-4136-8192-AFD3997D28A1}" type="pres">
      <dgm:prSet presAssocID="{A917F037-8DB7-4C79-96B3-65F4D94919C5}" presName="rootComposite" presStyleCnt="0"/>
      <dgm:spPr/>
    </dgm:pt>
    <dgm:pt modelId="{88318DAD-907B-48FA-ACB0-1B260C9EF31F}" type="pres">
      <dgm:prSet presAssocID="{A917F037-8DB7-4C79-96B3-65F4D94919C5}" presName="rootText" presStyleLbl="node2" presStyleIdx="2" presStyleCnt="3">
        <dgm:presLayoutVars>
          <dgm:chPref val="3"/>
        </dgm:presLayoutVars>
      </dgm:prSet>
      <dgm:spPr/>
    </dgm:pt>
    <dgm:pt modelId="{24901783-0602-446A-8EF9-26DD80B75DB7}" type="pres">
      <dgm:prSet presAssocID="{A917F037-8DB7-4C79-96B3-65F4D94919C5}" presName="rootConnector" presStyleLbl="node2" presStyleIdx="2" presStyleCnt="3"/>
      <dgm:spPr/>
    </dgm:pt>
    <dgm:pt modelId="{1C1DD9CC-6128-4431-BF11-83DFE0860DD3}" type="pres">
      <dgm:prSet presAssocID="{A917F037-8DB7-4C79-96B3-65F4D94919C5}" presName="hierChild4" presStyleCnt="0"/>
      <dgm:spPr/>
    </dgm:pt>
    <dgm:pt modelId="{CA471B73-A4C7-49B0-A921-95B4CA37E422}" type="pres">
      <dgm:prSet presAssocID="{A917F037-8DB7-4C79-96B3-65F4D94919C5}" presName="hierChild5" presStyleCnt="0"/>
      <dgm:spPr/>
    </dgm:pt>
    <dgm:pt modelId="{7B8C8F4D-716E-4022-BB4C-230B2517E789}" type="pres">
      <dgm:prSet presAssocID="{85810E10-466E-40A9-BBAA-6678045D69F2}" presName="hierChild3" presStyleCnt="0"/>
      <dgm:spPr/>
    </dgm:pt>
    <dgm:pt modelId="{A33BD358-4A64-4F87-91E1-C339C3B3A928}" type="pres">
      <dgm:prSet presAssocID="{6E9913C4-080C-4CEC-85F8-A3C365AD43CF}" presName="Name111" presStyleLbl="parChTrans1D2" presStyleIdx="3" presStyleCnt="4"/>
      <dgm:spPr/>
    </dgm:pt>
    <dgm:pt modelId="{22499868-E6D2-4EAF-9A6F-E1F2ED9AE3F9}" type="pres">
      <dgm:prSet presAssocID="{C48C0B9D-D0BD-444F-95FE-BD60D5B07914}" presName="hierRoot3" presStyleCnt="0">
        <dgm:presLayoutVars>
          <dgm:hierBranch val="init"/>
        </dgm:presLayoutVars>
      </dgm:prSet>
      <dgm:spPr/>
    </dgm:pt>
    <dgm:pt modelId="{24298893-2A85-4F2E-A8AD-FC674A571A21}" type="pres">
      <dgm:prSet presAssocID="{C48C0B9D-D0BD-444F-95FE-BD60D5B07914}" presName="rootComposite3" presStyleCnt="0"/>
      <dgm:spPr/>
    </dgm:pt>
    <dgm:pt modelId="{CAA41C62-ED23-4074-8A10-68D7359E5FFD}" type="pres">
      <dgm:prSet presAssocID="{C48C0B9D-D0BD-444F-95FE-BD60D5B07914}" presName="rootText3" presStyleLbl="asst1" presStyleIdx="0" presStyleCnt="1">
        <dgm:presLayoutVars>
          <dgm:chPref val="3"/>
        </dgm:presLayoutVars>
      </dgm:prSet>
      <dgm:spPr/>
    </dgm:pt>
    <dgm:pt modelId="{041550DF-5AA4-4080-98A9-F4358DDACE4F}" type="pres">
      <dgm:prSet presAssocID="{C48C0B9D-D0BD-444F-95FE-BD60D5B07914}" presName="rootConnector3" presStyleLbl="asst1" presStyleIdx="0" presStyleCnt="1"/>
      <dgm:spPr/>
    </dgm:pt>
    <dgm:pt modelId="{1CC60184-2E7D-4E52-AA8B-1CFADB0CF2FB}" type="pres">
      <dgm:prSet presAssocID="{C48C0B9D-D0BD-444F-95FE-BD60D5B07914}" presName="hierChild6" presStyleCnt="0"/>
      <dgm:spPr/>
    </dgm:pt>
    <dgm:pt modelId="{AD1E09DD-C6DB-4FAE-87A3-EC40AA936AD2}" type="pres">
      <dgm:prSet presAssocID="{C48C0B9D-D0BD-444F-95FE-BD60D5B07914}" presName="hierChild7" presStyleCnt="0"/>
      <dgm:spPr/>
    </dgm:pt>
  </dgm:ptLst>
  <dgm:cxnLst>
    <dgm:cxn modelId="{F815F30F-77B2-4B13-970F-8DC7F513B8A3}" type="presOf" srcId="{A917F037-8DB7-4C79-96B3-65F4D94919C5}" destId="{88318DAD-907B-48FA-ACB0-1B260C9EF31F}" srcOrd="0" destOrd="0" presId="urn:microsoft.com/office/officeart/2005/8/layout/orgChart1"/>
    <dgm:cxn modelId="{3993EE10-9623-455A-8D53-27614AFA057B}" srcId="{85810E10-466E-40A9-BBAA-6678045D69F2}" destId="{DBCB0F79-6433-486A-B711-4BC832F40AFD}" srcOrd="2" destOrd="0" parTransId="{3650AEDA-54C3-43EE-9602-D10E861CB744}" sibTransId="{2DE4CA42-7A05-4E74-B1DD-04A300C9A22C}"/>
    <dgm:cxn modelId="{88FA902A-1DA7-4127-A6B2-556D8C7CF371}" type="presOf" srcId="{DBCB0F79-6433-486A-B711-4BC832F40AFD}" destId="{544AF556-B55F-460E-B1FB-7B767B7CF78A}" srcOrd="0" destOrd="0" presId="urn:microsoft.com/office/officeart/2005/8/layout/orgChart1"/>
    <dgm:cxn modelId="{41D5FA34-B916-4218-9858-65F2391A0CDB}" type="presOf" srcId="{97F4A9A0-524A-4FFE-8DC7-D766797F54CD}" destId="{99062D17-97FC-45B9-81AC-0FFBDBA9C250}" srcOrd="0" destOrd="0" presId="urn:microsoft.com/office/officeart/2005/8/layout/orgChart1"/>
    <dgm:cxn modelId="{692A8535-EB42-4877-A612-D81F73B63BA1}" srcId="{85810E10-466E-40A9-BBAA-6678045D69F2}" destId="{507E1093-F544-4C6D-8274-DDEE0F9C4F56}" srcOrd="1" destOrd="0" parTransId="{F442B08B-8EE6-44B3-A328-082D0645309F}" sibTransId="{8662E427-8F85-4E4E-BEAB-52FA118B357E}"/>
    <dgm:cxn modelId="{03777748-5415-41BD-90FE-4439A43CB5D8}" type="presOf" srcId="{C48C0B9D-D0BD-444F-95FE-BD60D5B07914}" destId="{CAA41C62-ED23-4074-8A10-68D7359E5FFD}" srcOrd="0" destOrd="0" presId="urn:microsoft.com/office/officeart/2005/8/layout/orgChart1"/>
    <dgm:cxn modelId="{8F31254D-1F71-401D-867B-CC1BAE927030}" type="presOf" srcId="{A917F037-8DB7-4C79-96B3-65F4D94919C5}" destId="{24901783-0602-446A-8EF9-26DD80B75DB7}" srcOrd="1" destOrd="0" presId="urn:microsoft.com/office/officeart/2005/8/layout/orgChart1"/>
    <dgm:cxn modelId="{7DB7496F-94A7-4AE6-8EE0-CF6FD2AB9AAA}" type="presOf" srcId="{C48C0B9D-D0BD-444F-95FE-BD60D5B07914}" destId="{041550DF-5AA4-4080-98A9-F4358DDACE4F}" srcOrd="1" destOrd="0" presId="urn:microsoft.com/office/officeart/2005/8/layout/orgChart1"/>
    <dgm:cxn modelId="{1C676857-BF9F-4496-AC5A-75BD55E25384}" type="presOf" srcId="{507E1093-F544-4C6D-8274-DDEE0F9C4F56}" destId="{3FB8EDC7-D6BE-40FB-AB1B-031D3B44BEAD}" srcOrd="1" destOrd="0" presId="urn:microsoft.com/office/officeart/2005/8/layout/orgChart1"/>
    <dgm:cxn modelId="{6A342D79-0CDD-4295-83E7-699808705796}" type="presOf" srcId="{DBCB0F79-6433-486A-B711-4BC832F40AFD}" destId="{0FDB2C7A-9B13-40C7-AB6D-532A2B0AB46E}" srcOrd="1" destOrd="0" presId="urn:microsoft.com/office/officeart/2005/8/layout/orgChart1"/>
    <dgm:cxn modelId="{39177D7E-C531-4A70-A52D-7E5A65FD2E8B}" srcId="{85810E10-466E-40A9-BBAA-6678045D69F2}" destId="{C48C0B9D-D0BD-444F-95FE-BD60D5B07914}" srcOrd="0" destOrd="0" parTransId="{6E9913C4-080C-4CEC-85F8-A3C365AD43CF}" sibTransId="{49C1C8BE-F994-4C2A-B39F-C4C61A34C4DF}"/>
    <dgm:cxn modelId="{E6BEF37E-2F81-4AB6-90EC-C494B56953B7}" type="presOf" srcId="{85810E10-466E-40A9-BBAA-6678045D69F2}" destId="{3D874084-F919-446D-B22E-54E5543C10D4}" srcOrd="0" destOrd="0" presId="urn:microsoft.com/office/officeart/2005/8/layout/orgChart1"/>
    <dgm:cxn modelId="{82AE8189-060C-4BBE-BD81-01FFEF89DBD1}" type="presOf" srcId="{F442B08B-8EE6-44B3-A328-082D0645309F}" destId="{6FCA1BC6-89A4-430E-916C-7ECCF741FC31}" srcOrd="0" destOrd="0" presId="urn:microsoft.com/office/officeart/2005/8/layout/orgChart1"/>
    <dgm:cxn modelId="{AF8F6C8C-3147-493B-B855-8CA55E7B9AF7}" type="presOf" srcId="{6E9913C4-080C-4CEC-85F8-A3C365AD43CF}" destId="{A33BD358-4A64-4F87-91E1-C339C3B3A928}" srcOrd="0" destOrd="0" presId="urn:microsoft.com/office/officeart/2005/8/layout/orgChart1"/>
    <dgm:cxn modelId="{3FF03E8F-180E-4D70-AB44-50DF2C71963D}" type="presOf" srcId="{507E1093-F544-4C6D-8274-DDEE0F9C4F56}" destId="{8A241495-7021-4868-95A7-298D76E9922E}" srcOrd="0" destOrd="0" presId="urn:microsoft.com/office/officeart/2005/8/layout/orgChart1"/>
    <dgm:cxn modelId="{93E33E9A-BDF2-4D38-B174-7CC7915F4B78}" srcId="{85810E10-466E-40A9-BBAA-6678045D69F2}" destId="{A917F037-8DB7-4C79-96B3-65F4D94919C5}" srcOrd="3" destOrd="0" parTransId="{97F4A9A0-524A-4FFE-8DC7-D766797F54CD}" sibTransId="{E929B61A-9D14-43E2-A014-5B23BC91009E}"/>
    <dgm:cxn modelId="{3B212EB9-86A4-4FB2-B25F-E36ADD2C4C3F}" type="presOf" srcId="{85810E10-466E-40A9-BBAA-6678045D69F2}" destId="{6604968D-9911-4295-B02E-7BCF3E4DB6F0}" srcOrd="1" destOrd="0" presId="urn:microsoft.com/office/officeart/2005/8/layout/orgChart1"/>
    <dgm:cxn modelId="{5C1EE7C1-F70D-444E-9B66-863D4EEA7289}" type="presOf" srcId="{CFCA4315-3B47-4414-8B1C-B3D503D18E67}" destId="{A6312E67-C654-486E-AAB6-67657FC6F5F6}" srcOrd="0" destOrd="0" presId="urn:microsoft.com/office/officeart/2005/8/layout/orgChart1"/>
    <dgm:cxn modelId="{304A33CD-619E-4106-91CB-64C0EEA2F95D}" type="presOf" srcId="{3650AEDA-54C3-43EE-9602-D10E861CB744}" destId="{29B10A9F-FAB2-448E-A780-9B29EF56C13A}" srcOrd="0" destOrd="0" presId="urn:microsoft.com/office/officeart/2005/8/layout/orgChart1"/>
    <dgm:cxn modelId="{A9A504DD-EA8F-4490-AB97-D498B9F69299}" srcId="{CFCA4315-3B47-4414-8B1C-B3D503D18E67}" destId="{85810E10-466E-40A9-BBAA-6678045D69F2}" srcOrd="0" destOrd="0" parTransId="{1DE53954-FA90-4E8C-AF78-4C604797F8DC}" sibTransId="{384E212F-F9FA-43E5-A05D-E30B17D33132}"/>
    <dgm:cxn modelId="{D0F1C103-74A2-4EAE-971E-92A76C6C05B0}" type="presParOf" srcId="{A6312E67-C654-486E-AAB6-67657FC6F5F6}" destId="{0E4EC847-C652-4580-9045-4AEAC2DF9497}" srcOrd="0" destOrd="0" presId="urn:microsoft.com/office/officeart/2005/8/layout/orgChart1"/>
    <dgm:cxn modelId="{F58A1CCF-E276-44D9-8C5F-D1B32D64B0B7}" type="presParOf" srcId="{0E4EC847-C652-4580-9045-4AEAC2DF9497}" destId="{BB473617-C6C1-472F-B9CC-EA8E56AF1B86}" srcOrd="0" destOrd="0" presId="urn:microsoft.com/office/officeart/2005/8/layout/orgChart1"/>
    <dgm:cxn modelId="{CC401768-0ABD-44AA-B129-D39CA6993432}" type="presParOf" srcId="{BB473617-C6C1-472F-B9CC-EA8E56AF1B86}" destId="{3D874084-F919-446D-B22E-54E5543C10D4}" srcOrd="0" destOrd="0" presId="urn:microsoft.com/office/officeart/2005/8/layout/orgChart1"/>
    <dgm:cxn modelId="{5149BBBA-2D9D-4313-A8EB-42B36F835704}" type="presParOf" srcId="{BB473617-C6C1-472F-B9CC-EA8E56AF1B86}" destId="{6604968D-9911-4295-B02E-7BCF3E4DB6F0}" srcOrd="1" destOrd="0" presId="urn:microsoft.com/office/officeart/2005/8/layout/orgChart1"/>
    <dgm:cxn modelId="{34A4CD6A-1DA8-4332-A76E-183D20BC7C0D}" type="presParOf" srcId="{0E4EC847-C652-4580-9045-4AEAC2DF9497}" destId="{BC997E54-89F4-4897-A885-6AD05113A090}" srcOrd="1" destOrd="0" presId="urn:microsoft.com/office/officeart/2005/8/layout/orgChart1"/>
    <dgm:cxn modelId="{405A1289-7814-460D-A372-3F618F810A10}" type="presParOf" srcId="{BC997E54-89F4-4897-A885-6AD05113A090}" destId="{6FCA1BC6-89A4-430E-916C-7ECCF741FC31}" srcOrd="0" destOrd="0" presId="urn:microsoft.com/office/officeart/2005/8/layout/orgChart1"/>
    <dgm:cxn modelId="{B9BB27EA-9EE2-41C0-B6EC-2F8FA5412709}" type="presParOf" srcId="{BC997E54-89F4-4897-A885-6AD05113A090}" destId="{6D777B52-C015-42C9-AB33-C3ADA80B07F6}" srcOrd="1" destOrd="0" presId="urn:microsoft.com/office/officeart/2005/8/layout/orgChart1"/>
    <dgm:cxn modelId="{9D8DE311-B3AD-4579-B5B2-BAA308CF515B}" type="presParOf" srcId="{6D777B52-C015-42C9-AB33-C3ADA80B07F6}" destId="{AED7493F-0F1D-476D-BC5A-525152F2EF82}" srcOrd="0" destOrd="0" presId="urn:microsoft.com/office/officeart/2005/8/layout/orgChart1"/>
    <dgm:cxn modelId="{2348F6D1-4AD4-4B32-B774-5BEEE0AFBF3A}" type="presParOf" srcId="{AED7493F-0F1D-476D-BC5A-525152F2EF82}" destId="{8A241495-7021-4868-95A7-298D76E9922E}" srcOrd="0" destOrd="0" presId="urn:microsoft.com/office/officeart/2005/8/layout/orgChart1"/>
    <dgm:cxn modelId="{949C83A8-2B08-4B88-9E22-0430743273A3}" type="presParOf" srcId="{AED7493F-0F1D-476D-BC5A-525152F2EF82}" destId="{3FB8EDC7-D6BE-40FB-AB1B-031D3B44BEAD}" srcOrd="1" destOrd="0" presId="urn:microsoft.com/office/officeart/2005/8/layout/orgChart1"/>
    <dgm:cxn modelId="{309A4F41-BBC9-4174-A9FA-6E653AA68677}" type="presParOf" srcId="{6D777B52-C015-42C9-AB33-C3ADA80B07F6}" destId="{AB8A1110-14D3-49C1-95DE-10E655FF2796}" srcOrd="1" destOrd="0" presId="urn:microsoft.com/office/officeart/2005/8/layout/orgChart1"/>
    <dgm:cxn modelId="{E6208BE2-667F-4EDF-BC2C-3EFD4B0AB53B}" type="presParOf" srcId="{6D777B52-C015-42C9-AB33-C3ADA80B07F6}" destId="{EB9A5D96-7208-42C5-B38A-D142BD778FFE}" srcOrd="2" destOrd="0" presId="urn:microsoft.com/office/officeart/2005/8/layout/orgChart1"/>
    <dgm:cxn modelId="{3F78AA17-6659-472B-9E9C-74D47E8835C5}" type="presParOf" srcId="{BC997E54-89F4-4897-A885-6AD05113A090}" destId="{29B10A9F-FAB2-448E-A780-9B29EF56C13A}" srcOrd="2" destOrd="0" presId="urn:microsoft.com/office/officeart/2005/8/layout/orgChart1"/>
    <dgm:cxn modelId="{1E54107C-958E-4C8A-A2FC-854E8908A562}" type="presParOf" srcId="{BC997E54-89F4-4897-A885-6AD05113A090}" destId="{B1567DDF-F103-48F4-8324-622F520DBCDA}" srcOrd="3" destOrd="0" presId="urn:microsoft.com/office/officeart/2005/8/layout/orgChart1"/>
    <dgm:cxn modelId="{42AD2DF8-B65F-47D0-9638-C45FBF277D7A}" type="presParOf" srcId="{B1567DDF-F103-48F4-8324-622F520DBCDA}" destId="{C88EDAAF-62CD-4E11-867B-7D7FB072A8F2}" srcOrd="0" destOrd="0" presId="urn:microsoft.com/office/officeart/2005/8/layout/orgChart1"/>
    <dgm:cxn modelId="{E501C4A9-B6FC-46F5-AE29-3B8A761B59B0}" type="presParOf" srcId="{C88EDAAF-62CD-4E11-867B-7D7FB072A8F2}" destId="{544AF556-B55F-460E-B1FB-7B767B7CF78A}" srcOrd="0" destOrd="0" presId="urn:microsoft.com/office/officeart/2005/8/layout/orgChart1"/>
    <dgm:cxn modelId="{1BBB7FA2-B5C4-433D-82CA-7C8FF25A9CA5}" type="presParOf" srcId="{C88EDAAF-62CD-4E11-867B-7D7FB072A8F2}" destId="{0FDB2C7A-9B13-40C7-AB6D-532A2B0AB46E}" srcOrd="1" destOrd="0" presId="urn:microsoft.com/office/officeart/2005/8/layout/orgChart1"/>
    <dgm:cxn modelId="{64EE26C1-E6D7-4530-9610-2A5DC0ACA0EB}" type="presParOf" srcId="{B1567DDF-F103-48F4-8324-622F520DBCDA}" destId="{16A48883-519E-424C-BB9C-025A840F1E0F}" srcOrd="1" destOrd="0" presId="urn:microsoft.com/office/officeart/2005/8/layout/orgChart1"/>
    <dgm:cxn modelId="{98BDC05B-0C8A-4139-8EA6-361DB1F4A26A}" type="presParOf" srcId="{B1567DDF-F103-48F4-8324-622F520DBCDA}" destId="{A8060315-5281-485C-8C42-DBA98272EB6F}" srcOrd="2" destOrd="0" presId="urn:microsoft.com/office/officeart/2005/8/layout/orgChart1"/>
    <dgm:cxn modelId="{24C0506F-5788-4B10-A8C8-078DDB693596}" type="presParOf" srcId="{BC997E54-89F4-4897-A885-6AD05113A090}" destId="{99062D17-97FC-45B9-81AC-0FFBDBA9C250}" srcOrd="4" destOrd="0" presId="urn:microsoft.com/office/officeart/2005/8/layout/orgChart1"/>
    <dgm:cxn modelId="{208F6516-34A3-48D4-A13C-CA59FAC7A103}" type="presParOf" srcId="{BC997E54-89F4-4897-A885-6AD05113A090}" destId="{ED2571DF-43AD-4EEC-A833-CA9DD1C8EEBC}" srcOrd="5" destOrd="0" presId="urn:microsoft.com/office/officeart/2005/8/layout/orgChart1"/>
    <dgm:cxn modelId="{5DDA7035-EA8B-40F0-8033-28AAA3392CC8}" type="presParOf" srcId="{ED2571DF-43AD-4EEC-A833-CA9DD1C8EEBC}" destId="{BF35EAFD-517A-4136-8192-AFD3997D28A1}" srcOrd="0" destOrd="0" presId="urn:microsoft.com/office/officeart/2005/8/layout/orgChart1"/>
    <dgm:cxn modelId="{EFE94524-CF12-43FC-89C5-F62C472E497E}" type="presParOf" srcId="{BF35EAFD-517A-4136-8192-AFD3997D28A1}" destId="{88318DAD-907B-48FA-ACB0-1B260C9EF31F}" srcOrd="0" destOrd="0" presId="urn:microsoft.com/office/officeart/2005/8/layout/orgChart1"/>
    <dgm:cxn modelId="{BBC40682-5B0B-459E-BD70-0E52C9D143F4}" type="presParOf" srcId="{BF35EAFD-517A-4136-8192-AFD3997D28A1}" destId="{24901783-0602-446A-8EF9-26DD80B75DB7}" srcOrd="1" destOrd="0" presId="urn:microsoft.com/office/officeart/2005/8/layout/orgChart1"/>
    <dgm:cxn modelId="{AA1459DC-C663-4B4F-B6E1-C23D33F458DC}" type="presParOf" srcId="{ED2571DF-43AD-4EEC-A833-CA9DD1C8EEBC}" destId="{1C1DD9CC-6128-4431-BF11-83DFE0860DD3}" srcOrd="1" destOrd="0" presId="urn:microsoft.com/office/officeart/2005/8/layout/orgChart1"/>
    <dgm:cxn modelId="{A65C005D-5348-45EB-8CB9-23ECC2F1AA4E}" type="presParOf" srcId="{ED2571DF-43AD-4EEC-A833-CA9DD1C8EEBC}" destId="{CA471B73-A4C7-49B0-A921-95B4CA37E422}" srcOrd="2" destOrd="0" presId="urn:microsoft.com/office/officeart/2005/8/layout/orgChart1"/>
    <dgm:cxn modelId="{9F81BC23-75BD-489A-9738-8011AEB373A6}" type="presParOf" srcId="{0E4EC847-C652-4580-9045-4AEAC2DF9497}" destId="{7B8C8F4D-716E-4022-BB4C-230B2517E789}" srcOrd="2" destOrd="0" presId="urn:microsoft.com/office/officeart/2005/8/layout/orgChart1"/>
    <dgm:cxn modelId="{1923E64A-E05B-498F-91C8-FBE4764AFE39}" type="presParOf" srcId="{7B8C8F4D-716E-4022-BB4C-230B2517E789}" destId="{A33BD358-4A64-4F87-91E1-C339C3B3A928}" srcOrd="0" destOrd="0" presId="urn:microsoft.com/office/officeart/2005/8/layout/orgChart1"/>
    <dgm:cxn modelId="{03C2BB9F-DC98-4348-A444-815311315586}" type="presParOf" srcId="{7B8C8F4D-716E-4022-BB4C-230B2517E789}" destId="{22499868-E6D2-4EAF-9A6F-E1F2ED9AE3F9}" srcOrd="1" destOrd="0" presId="urn:microsoft.com/office/officeart/2005/8/layout/orgChart1"/>
    <dgm:cxn modelId="{5C119B7D-777B-4A3E-B45B-13D06EB6F027}" type="presParOf" srcId="{22499868-E6D2-4EAF-9A6F-E1F2ED9AE3F9}" destId="{24298893-2A85-4F2E-A8AD-FC674A571A21}" srcOrd="0" destOrd="0" presId="urn:microsoft.com/office/officeart/2005/8/layout/orgChart1"/>
    <dgm:cxn modelId="{116B5CA7-74D7-4B3A-9F50-EECDADDC49AA}" type="presParOf" srcId="{24298893-2A85-4F2E-A8AD-FC674A571A21}" destId="{CAA41C62-ED23-4074-8A10-68D7359E5FFD}" srcOrd="0" destOrd="0" presId="urn:microsoft.com/office/officeart/2005/8/layout/orgChart1"/>
    <dgm:cxn modelId="{50A2EBB8-E543-48D7-8AAF-930D19268EB9}" type="presParOf" srcId="{24298893-2A85-4F2E-A8AD-FC674A571A21}" destId="{041550DF-5AA4-4080-98A9-F4358DDACE4F}" srcOrd="1" destOrd="0" presId="urn:microsoft.com/office/officeart/2005/8/layout/orgChart1"/>
    <dgm:cxn modelId="{387BAF86-2E98-4BB1-B040-F270AF93B616}" type="presParOf" srcId="{22499868-E6D2-4EAF-9A6F-E1F2ED9AE3F9}" destId="{1CC60184-2E7D-4E52-AA8B-1CFADB0CF2FB}" srcOrd="1" destOrd="0" presId="urn:microsoft.com/office/officeart/2005/8/layout/orgChart1"/>
    <dgm:cxn modelId="{111D628B-0D21-4EAB-9821-B48D7F9D057A}" type="presParOf" srcId="{22499868-E6D2-4EAF-9A6F-E1F2ED9AE3F9}" destId="{AD1E09DD-C6DB-4FAE-87A3-EC40AA936A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D358-4A64-4F87-91E1-C339C3B3A928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62D17-97FC-45B9-81AC-0FFBDBA9C250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10A9F-FAB2-448E-A780-9B29EF56C13A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A1BC6-89A4-430E-916C-7ECCF741FC31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74084-F919-446D-B22E-54E5543C10D4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Искусство ВОВ</a:t>
          </a:r>
        </a:p>
      </dsp:txBody>
      <dsp:txXfrm>
        <a:off x="2875855" y="428096"/>
        <a:ext cx="2376289" cy="1188144"/>
      </dsp:txXfrm>
    </dsp:sp>
    <dsp:sp modelId="{8A241495-7021-4868-95A7-298D76E9922E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Музыка</a:t>
          </a:r>
        </a:p>
      </dsp:txBody>
      <dsp:txXfrm>
        <a:off x="545" y="3802426"/>
        <a:ext cx="2376289" cy="1188144"/>
      </dsp:txXfrm>
    </dsp:sp>
    <dsp:sp modelId="{544AF556-B55F-460E-B1FB-7B767B7CF78A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Кинематограф</a:t>
          </a:r>
        </a:p>
      </dsp:txBody>
      <dsp:txXfrm>
        <a:off x="2875855" y="3802426"/>
        <a:ext cx="2376289" cy="1188144"/>
      </dsp:txXfrm>
    </dsp:sp>
    <dsp:sp modelId="{88318DAD-907B-48FA-ACB0-1B260C9EF31F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Живопись</a:t>
          </a:r>
        </a:p>
      </dsp:txBody>
      <dsp:txXfrm>
        <a:off x="5751165" y="3802426"/>
        <a:ext cx="2376289" cy="1188144"/>
      </dsp:txXfrm>
    </dsp:sp>
    <dsp:sp modelId="{CAA41C62-ED23-4074-8A10-68D7359E5FFD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Литература</a:t>
          </a:r>
        </a:p>
      </dsp:txBody>
      <dsp:txXfrm>
        <a:off x="1438200" y="211526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7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6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6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4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0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D2969-5D4A-4185-8908-2314470F69A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D4795C-8267-4896-B07C-0B23BA9A5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2771B-D747-40DE-ABDE-3F896104E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931" y="409575"/>
            <a:ext cx="8991600" cy="3375439"/>
          </a:xfrm>
        </p:spPr>
        <p:txBody>
          <a:bodyPr>
            <a:normAutofit/>
          </a:bodyPr>
          <a:lstStyle/>
          <a:p>
            <a:r>
              <a:rPr lang="ru-RU" dirty="0"/>
              <a:t> Роль искусства в великой победе над фашизмом</a:t>
            </a:r>
          </a:p>
        </p:txBody>
      </p:sp>
    </p:spTree>
    <p:extLst>
      <p:ext uri="{BB962C8B-B14F-4D97-AF65-F5344CB8AC3E}">
        <p14:creationId xmlns:p14="http://schemas.microsoft.com/office/powerpoint/2010/main" val="42749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759DD-737B-43AA-A82F-860732FF0CB3}"/>
              </a:ext>
            </a:extLst>
          </p:cNvPr>
          <p:cNvSpPr txBox="1"/>
          <p:nvPr/>
        </p:nvSpPr>
        <p:spPr>
          <a:xfrm>
            <a:off x="3083476" y="234043"/>
            <a:ext cx="8039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Легендарные плакаты ВОВ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78D4F-1A37-4155-BD35-DECCD0D2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474229"/>
            <a:ext cx="2699852" cy="3552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86BE3-28A5-4574-8D9E-3DA7EF6E552A}"/>
              </a:ext>
            </a:extLst>
          </p:cNvPr>
          <p:cNvSpPr txBox="1"/>
          <p:nvPr/>
        </p:nvSpPr>
        <p:spPr>
          <a:xfrm>
            <a:off x="2164081" y="5199105"/>
            <a:ext cx="29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В.Г. Корецкий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601C3F-7B04-4EE8-A021-0B83539B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74229"/>
            <a:ext cx="2754999" cy="369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51A2A7-0D09-4E3F-9520-F0C04F5ACBD1}"/>
              </a:ext>
            </a:extLst>
          </p:cNvPr>
          <p:cNvSpPr txBox="1"/>
          <p:nvPr/>
        </p:nvSpPr>
        <p:spPr>
          <a:xfrm>
            <a:off x="5086352" y="5269063"/>
            <a:ext cx="275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Н. </a:t>
            </a:r>
            <a:r>
              <a:rPr lang="ru-RU" i="1" dirty="0" err="1"/>
              <a:t>Ватолина</a:t>
            </a:r>
            <a:r>
              <a:rPr lang="ru-RU" i="1" dirty="0"/>
              <a:t> и Н. Денисов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AA0945-6A9E-4637-B5A1-607B86A2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834" y="1538383"/>
            <a:ext cx="2548170" cy="3730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7CC372-9F14-4A69-9C79-542B63895B37}"/>
              </a:ext>
            </a:extLst>
          </p:cNvPr>
          <p:cNvSpPr txBox="1"/>
          <p:nvPr/>
        </p:nvSpPr>
        <p:spPr>
          <a:xfrm>
            <a:off x="9179847" y="526906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В.А. Серов</a:t>
            </a:r>
          </a:p>
        </p:txBody>
      </p:sp>
    </p:spTree>
    <p:extLst>
      <p:ext uri="{BB962C8B-B14F-4D97-AF65-F5344CB8AC3E}">
        <p14:creationId xmlns:p14="http://schemas.microsoft.com/office/powerpoint/2010/main" val="313349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61ADA-17A5-4179-ADCC-D8193B776218}"/>
              </a:ext>
            </a:extLst>
          </p:cNvPr>
          <p:cNvSpPr txBox="1"/>
          <p:nvPr/>
        </p:nvSpPr>
        <p:spPr>
          <a:xfrm>
            <a:off x="2733675" y="304800"/>
            <a:ext cx="725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           В заключение…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0F6E-08E7-4D0E-8E58-026088F26875}"/>
              </a:ext>
            </a:extLst>
          </p:cNvPr>
          <p:cNvSpPr txBox="1"/>
          <p:nvPr/>
        </p:nvSpPr>
        <p:spPr>
          <a:xfrm>
            <a:off x="1657350" y="1476374"/>
            <a:ext cx="4438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Искусство сыграло огромную роль в поднятии духа бойцов. Благодаря окрыленному психоэмоциональному состоянию, солдаты шли в бой смело и уверенно, что, в свою очередь, и повлияло на исход войны.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890944-A1E1-4299-9F5A-60C90B11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890" y="1476374"/>
            <a:ext cx="5023820" cy="3988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3DABF-8CCB-4EDA-96B3-3143EBE4EEA8}"/>
              </a:ext>
            </a:extLst>
          </p:cNvPr>
          <p:cNvSpPr txBox="1"/>
          <p:nvPr/>
        </p:nvSpPr>
        <p:spPr>
          <a:xfrm>
            <a:off x="7791450" y="5620894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Автор: М.В. </a:t>
            </a:r>
            <a:r>
              <a:rPr lang="ru-RU" i="1" dirty="0" err="1"/>
              <a:t>Альперт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8604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6178C-2852-4CA9-90E9-8214FE12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1" y="1538287"/>
            <a:ext cx="5857875" cy="399097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основе своей искусство есть борьба за и против; равнодушного искусства нет и не может быть, ибо человек не фотографический аппарат, он не «фиксирует» действительность, а или утверждает, или изменяет ее, разрушает.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                         М. Горький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6277B-FCE4-44D0-9853-542E83E39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13" y="1175837"/>
            <a:ext cx="3729038" cy="5215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23C49-7098-4DBD-B168-5D01FADACA19}"/>
              </a:ext>
            </a:extLst>
          </p:cNvPr>
          <p:cNvSpPr txBox="1"/>
          <p:nvPr/>
        </p:nvSpPr>
        <p:spPr>
          <a:xfrm>
            <a:off x="3552825" y="291554"/>
            <a:ext cx="545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Великий о великом</a:t>
            </a:r>
          </a:p>
        </p:txBody>
      </p:sp>
    </p:spTree>
    <p:extLst>
      <p:ext uri="{BB962C8B-B14F-4D97-AF65-F5344CB8AC3E}">
        <p14:creationId xmlns:p14="http://schemas.microsoft.com/office/powerpoint/2010/main" val="3584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6D0AC65-8864-48E4-9928-E2C5C2CBE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531487"/>
              </p:ext>
            </p:extLst>
          </p:nvPr>
        </p:nvGraphicFramePr>
        <p:xfrm>
          <a:off x="2889250" y="12340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465CE9-75F4-4766-8F4E-511D47EEE69A}"/>
              </a:ext>
            </a:extLst>
          </p:cNvPr>
          <p:cNvSpPr txBox="1"/>
          <p:nvPr/>
        </p:nvSpPr>
        <p:spPr>
          <a:xfrm>
            <a:off x="2800350" y="367242"/>
            <a:ext cx="862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Рассмотрим четыре вида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296251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8BC29-2B34-4F1E-9111-FB20EDCC892A}"/>
              </a:ext>
            </a:extLst>
          </p:cNvPr>
          <p:cNvSpPr txBox="1"/>
          <p:nvPr/>
        </p:nvSpPr>
        <p:spPr>
          <a:xfrm rot="10800000" flipH="1" flipV="1">
            <a:off x="3388994" y="287209"/>
            <a:ext cx="359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02EA9-510B-4A3B-9379-FE5FBA2A637E}"/>
              </a:ext>
            </a:extLst>
          </p:cNvPr>
          <p:cNvSpPr txBox="1"/>
          <p:nvPr/>
        </p:nvSpPr>
        <p:spPr>
          <a:xfrm>
            <a:off x="2428875" y="287208"/>
            <a:ext cx="939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Зачем на войне искусство?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28731-1E60-4477-81AF-D031F774D4AE}"/>
              </a:ext>
            </a:extLst>
          </p:cNvPr>
          <p:cNvSpPr txBox="1"/>
          <p:nvPr/>
        </p:nvSpPr>
        <p:spPr>
          <a:xfrm>
            <a:off x="1276350" y="1901934"/>
            <a:ext cx="5705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Искусство благоприятно влияет на психоэмоциональное состояние человека.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Литература, музыка, танцы, живопись – все это вдохновляло участников войны.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2B901-7864-4A86-9E34-D8C4283E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2522667"/>
            <a:ext cx="4762500" cy="3209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766F5-0C17-453F-9B76-0FEC2276FC9B}"/>
              </a:ext>
            </a:extLst>
          </p:cNvPr>
          <p:cNvSpPr txBox="1"/>
          <p:nvPr/>
        </p:nvSpPr>
        <p:spPr>
          <a:xfrm>
            <a:off x="8086724" y="582930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Кадр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из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советского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фильма</a:t>
            </a:r>
          </a:p>
        </p:txBody>
      </p:sp>
    </p:spTree>
    <p:extLst>
      <p:ext uri="{BB962C8B-B14F-4D97-AF65-F5344CB8AC3E}">
        <p14:creationId xmlns:p14="http://schemas.microsoft.com/office/powerpoint/2010/main" val="10507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684C2-C75F-4919-9FFA-FB1286B2670F}"/>
              </a:ext>
            </a:extLst>
          </p:cNvPr>
          <p:cNvSpPr txBox="1"/>
          <p:nvPr/>
        </p:nvSpPr>
        <p:spPr>
          <a:xfrm>
            <a:off x="2381250" y="390524"/>
            <a:ext cx="862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Исцеляющая сила искусства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0C055B-3651-4673-A696-CEC99DC985C2}"/>
              </a:ext>
            </a:extLst>
          </p:cNvPr>
          <p:cNvSpPr/>
          <p:nvPr/>
        </p:nvSpPr>
        <p:spPr>
          <a:xfrm>
            <a:off x="1333500" y="1990055"/>
            <a:ext cx="64388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В процессе созерцания искусства уровень «гормона стресса» кортизола снизился на 60%.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Искусство служило средством улучшения состояния психики еще в древности.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55A2F-9CAA-4D20-8A85-36A960F8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1858059"/>
            <a:ext cx="3942665" cy="3942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A1F50-48D3-42AC-B00B-D850C8AB85F7}"/>
              </a:ext>
            </a:extLst>
          </p:cNvPr>
          <p:cNvSpPr txBox="1"/>
          <p:nvPr/>
        </p:nvSpPr>
        <p:spPr>
          <a:xfrm>
            <a:off x="9000439" y="6027688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Энцо </a:t>
            </a:r>
            <a:r>
              <a:rPr lang="ru-RU" i="1" dirty="0" err="1"/>
              <a:t>Гросси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9957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0CB77-7B93-44E9-A02D-B100B9EECF13}"/>
              </a:ext>
            </a:extLst>
          </p:cNvPr>
          <p:cNvSpPr txBox="1"/>
          <p:nvPr/>
        </p:nvSpPr>
        <p:spPr>
          <a:xfrm rot="10800000" flipH="1" flipV="1">
            <a:off x="2952750" y="279826"/>
            <a:ext cx="1101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Литература </a:t>
            </a:r>
            <a:r>
              <a:rPr lang="ru-RU" sz="4800" dirty="0"/>
              <a:t>времен</a:t>
            </a:r>
            <a:r>
              <a:rPr lang="ru-RU" sz="4400" dirty="0"/>
              <a:t> ВОВ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8156E-0CAB-4A44-8F15-B84D394EC5F9}"/>
              </a:ext>
            </a:extLst>
          </p:cNvPr>
          <p:cNvSpPr txBox="1"/>
          <p:nvPr/>
        </p:nvSpPr>
        <p:spPr>
          <a:xfrm>
            <a:off x="1581150" y="1724025"/>
            <a:ext cx="4973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Становятся популярными малые жанры.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Преобладают патриотические и гуманистические мотивы.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Герои произведений – участники войны.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D65210-71D6-4AF3-B31F-E2B1631D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47" y="1257300"/>
            <a:ext cx="3589002" cy="45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B7987-2DA5-4F68-9590-4F9AE3427CE5}"/>
              </a:ext>
            </a:extLst>
          </p:cNvPr>
          <p:cNvSpPr txBox="1"/>
          <p:nvPr/>
        </p:nvSpPr>
        <p:spPr>
          <a:xfrm flipH="1">
            <a:off x="7077074" y="5931844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Иллюстрация Ореста </a:t>
            </a:r>
            <a:r>
              <a:rPr lang="ru-RU" i="1" dirty="0" err="1"/>
              <a:t>Верейского</a:t>
            </a:r>
            <a:r>
              <a:rPr lang="ru-RU" i="1" dirty="0"/>
              <a:t> к поэме «Василий Теркин»</a:t>
            </a:r>
          </a:p>
        </p:txBody>
      </p:sp>
    </p:spTree>
    <p:extLst>
      <p:ext uri="{BB962C8B-B14F-4D97-AF65-F5344CB8AC3E}">
        <p14:creationId xmlns:p14="http://schemas.microsoft.com/office/powerpoint/2010/main" val="256006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C3FB9-04E7-42AE-9DFA-07FD9406787A}"/>
              </a:ext>
            </a:extLst>
          </p:cNvPr>
          <p:cNvSpPr txBox="1"/>
          <p:nvPr/>
        </p:nvSpPr>
        <p:spPr>
          <a:xfrm>
            <a:off x="3981450" y="371475"/>
            <a:ext cx="4448175" cy="57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112C9-C63A-4063-9508-336A05E22443}"/>
              </a:ext>
            </a:extLst>
          </p:cNvPr>
          <p:cNvSpPr txBox="1"/>
          <p:nvPr/>
        </p:nvSpPr>
        <p:spPr>
          <a:xfrm>
            <a:off x="3518534" y="371475"/>
            <a:ext cx="6021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Музыка времен ВОВ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488AC-AD65-49A2-A64C-9F88FDC18E77}"/>
              </a:ext>
            </a:extLst>
          </p:cNvPr>
          <p:cNvSpPr txBox="1"/>
          <p:nvPr/>
        </p:nvSpPr>
        <p:spPr>
          <a:xfrm>
            <a:off x="1247775" y="1562100"/>
            <a:ext cx="5419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Популярны фронтовые театры.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В 1942 возобновлено производство грампластинок.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Л.А. Говоров приказал подавить вражескую артиллерию, чтобы канонада не мешала слушать музыку Шостаковича.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010DA5-0B3C-4425-8ECA-0FA5BC91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722779"/>
            <a:ext cx="5276850" cy="3711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2F88EB-8C91-440C-881F-FCEEA8610C64}"/>
              </a:ext>
            </a:extLst>
          </p:cNvPr>
          <p:cNvSpPr txBox="1"/>
          <p:nvPr/>
        </p:nvSpPr>
        <p:spPr>
          <a:xfrm>
            <a:off x="6791326" y="5693052"/>
            <a:ext cx="527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Солдаты Красной армии едут в поезде на оборону Москвы</a:t>
            </a:r>
          </a:p>
        </p:txBody>
      </p:sp>
    </p:spTree>
    <p:extLst>
      <p:ext uri="{BB962C8B-B14F-4D97-AF65-F5344CB8AC3E}">
        <p14:creationId xmlns:p14="http://schemas.microsoft.com/office/powerpoint/2010/main" val="252280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2FDF37-912A-47F4-B18F-2092AF890C56}"/>
              </a:ext>
            </a:extLst>
          </p:cNvPr>
          <p:cNvSpPr txBox="1"/>
          <p:nvPr/>
        </p:nvSpPr>
        <p:spPr>
          <a:xfrm>
            <a:off x="3038476" y="247650"/>
            <a:ext cx="7621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Кинематограф времен ВОВ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46757E-589E-4DD7-991C-B6A150D9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5792"/>
            <a:ext cx="4857750" cy="31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27FDF-0334-4E19-8772-ECF49D18948A}"/>
              </a:ext>
            </a:extLst>
          </p:cNvPr>
          <p:cNvSpPr txBox="1"/>
          <p:nvPr/>
        </p:nvSpPr>
        <p:spPr>
          <a:xfrm>
            <a:off x="7867650" y="5829300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Репродукция фотохроники ТАСС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C0CD9-F92E-4371-95D0-7A2535DF4889}"/>
              </a:ext>
            </a:extLst>
          </p:cNvPr>
          <p:cNvSpPr/>
          <p:nvPr/>
        </p:nvSpPr>
        <p:spPr>
          <a:xfrm>
            <a:off x="1400175" y="1827561"/>
            <a:ext cx="5686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22222"/>
                </a:solidFill>
              </a:rPr>
              <a:t> В войне участвовало 250 кинооператоров, каждый пятый из которых погиб.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22222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22222"/>
                </a:solidFill>
              </a:rPr>
              <a:t>Критики отмечали, что далеко не все короткометражки удавались с художественной точки зрения, но не оценить их вклад в поднятие боевого духа солдат было невозможно.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171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9D7A52-5F4B-4E5A-9B20-15FA8B48461B}"/>
              </a:ext>
            </a:extLst>
          </p:cNvPr>
          <p:cNvSpPr txBox="1"/>
          <p:nvPr/>
        </p:nvSpPr>
        <p:spPr>
          <a:xfrm>
            <a:off x="3257550" y="438149"/>
            <a:ext cx="787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Живопись и плакаты ВОВ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13805-C37F-4B58-B891-FF353455CF96}"/>
              </a:ext>
            </a:extLst>
          </p:cNvPr>
          <p:cNvSpPr txBox="1"/>
          <p:nvPr/>
        </p:nvSpPr>
        <p:spPr>
          <a:xfrm>
            <a:off x="1343024" y="2143124"/>
            <a:ext cx="6105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Развитие жанров портретной живописи, исторического полотна, пейзажной зарисовки.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Плакат – один из главных жанров изобразительного искусства сороковых годов.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F39F7-8391-4F46-B837-8C3CF901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357312"/>
            <a:ext cx="3067050" cy="444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A4C338-7E22-4379-BF52-36FF03BC7EE6}"/>
              </a:ext>
            </a:extLst>
          </p:cNvPr>
          <p:cNvSpPr txBox="1"/>
          <p:nvPr/>
        </p:nvSpPr>
        <p:spPr>
          <a:xfrm flipH="1">
            <a:off x="7972424" y="5886450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Автор плаката: И. Тоидзе</a:t>
            </a:r>
          </a:p>
        </p:txBody>
      </p:sp>
    </p:spTree>
    <p:extLst>
      <p:ext uri="{BB962C8B-B14F-4D97-AF65-F5344CB8AC3E}">
        <p14:creationId xmlns:p14="http://schemas.microsoft.com/office/powerpoint/2010/main" val="1130269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12220</TotalTime>
  <Words>343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Параллакс</vt:lpstr>
      <vt:lpstr> Роль искусства в великой победе над фашизмом</vt:lpstr>
      <vt:lpstr>В основе своей искусство есть борьба за и против; равнодушного искусства нет и не может быть, ибо человек не фотографический аппарат, он не «фиксирует» действительность, а или утверждает, или изменяет ее, разрушает.                                                                        М. Горький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сквозь время: Вклад Николая || в победу над фашизмом</dc:title>
  <dc:creator>Марта Бартновская</dc:creator>
  <cp:lastModifiedBy>Елена Калягина</cp:lastModifiedBy>
  <cp:revision>40</cp:revision>
  <dcterms:created xsi:type="dcterms:W3CDTF">2019-12-25T13:57:51Z</dcterms:created>
  <dcterms:modified xsi:type="dcterms:W3CDTF">2024-03-06T17:41:50Z</dcterms:modified>
</cp:coreProperties>
</file>