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7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33" autoAdjust="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A2%D0%B0%D0%BD%D1%86%D0%B5%D0%B2%D0%B0%D0%BB%D1%8C%D0%BD%D1%8B%D0%B9_%D0%B6%D0%B0%D0%BD%D1%80&amp;action=edit&amp;redlink=1" TargetMode="External"/><Relationship Id="rId2" Type="http://schemas.openxmlformats.org/officeDocument/2006/relationships/hyperlink" Target="https://ru.wikipedia.org/wiki/%D0%92%D0%B5%D0%BD%D1%81%D0%BA%D0%B8%D0%B9_%D0%B2%D0%B0%D0%BB%D1%8C%D1%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052736"/>
            <a:ext cx="6660232" cy="2088232"/>
          </a:xfrm>
        </p:spPr>
        <p:txBody>
          <a:bodyPr>
            <a:normAutofit/>
          </a:bodyPr>
          <a:lstStyle/>
          <a:p>
            <a:r>
              <a:rPr lang="ru-RU" sz="8800" i="1" dirty="0">
                <a:latin typeface="Bahnschrift Light" pitchFamily="34" charset="0"/>
              </a:rPr>
              <a:t>Вальс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229200"/>
            <a:ext cx="3448472" cy="1320552"/>
          </a:xfrm>
        </p:spPr>
        <p:txBody>
          <a:bodyPr>
            <a:normAutofit/>
          </a:bodyPr>
          <a:lstStyle/>
          <a:p>
            <a:r>
              <a:rPr lang="ru-RU" sz="1800" dirty="0"/>
              <a:t> Педагог Кудинова Анастасия Васильевна.</a:t>
            </a:r>
          </a:p>
          <a:p>
            <a:endParaRPr lang="ru-RU" sz="1800" dirty="0"/>
          </a:p>
          <a:p>
            <a:r>
              <a:rPr lang="ru-RU" sz="1800" dirty="0"/>
              <a:t>2021г.</a:t>
            </a:r>
          </a:p>
        </p:txBody>
      </p:sp>
      <p:pic>
        <p:nvPicPr>
          <p:cNvPr id="6" name="Рисунок 5" descr="Screenshot_20191020-155827 —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536504" cy="595896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210146"/>
          </a:xfrm>
        </p:spPr>
        <p:txBody>
          <a:bodyPr>
            <a:normAutofit/>
          </a:bodyPr>
          <a:lstStyle/>
          <a:p>
            <a:r>
              <a:rPr lang="ru-RU" sz="4800" b="0" dirty="0">
                <a:solidFill>
                  <a:schemeClr val="accent3">
                    <a:lumMod val="75000"/>
                  </a:schemeClr>
                </a:solidFill>
                <a:latin typeface="Bahnschrift SemiBold Condensed" pitchFamily="34" charset="0"/>
              </a:rPr>
              <a:t>Разновидности вальса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4896584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 сегодняшний день существует </a:t>
            </a:r>
          </a:p>
          <a:p>
            <a:pPr algn="ctr"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огромное количество разновидностей вальса,</a:t>
            </a:r>
          </a:p>
          <a:p>
            <a:pPr algn="ctr"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но к самым распространенным можно отнести:</a:t>
            </a:r>
          </a:p>
          <a:p>
            <a:pPr algn="ctr">
              <a:buNone/>
            </a:pP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Медленный вальс </a:t>
            </a:r>
            <a:r>
              <a:rPr lang="ru-RU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элегантный, сдержанный, требующий            </a:t>
            </a:r>
          </a:p>
          <a:p>
            <a:pPr>
              <a:buNone/>
            </a:pPr>
            <a:r>
              <a:rPr lang="ru-RU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          высокой дисциплины и хорошей техники.</a:t>
            </a:r>
          </a:p>
          <a:p>
            <a:pPr>
              <a:buNone/>
            </a:pPr>
            <a:endParaRPr lang="ru-RU" sz="2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Венский вальс </a:t>
            </a:r>
            <a:r>
              <a:rPr lang="ru-RU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– танец быстрый, стремительный, легкий.</a:t>
            </a:r>
          </a:p>
          <a:p>
            <a:pPr>
              <a:buNone/>
            </a:pPr>
            <a:endParaRPr lang="ru-RU" sz="2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До сих пор вальс является неотъемлемой частью многих мероприятий, таких как: школьные балы, свадьбы, выпускные и т.д.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4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7344816" cy="47031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 </a:t>
            </a:r>
            <a:r>
              <a:rPr lang="en-US" dirty="0"/>
              <a:t>. </a:t>
            </a:r>
            <a:r>
              <a:rPr lang="ru-RU" dirty="0"/>
              <a:t>Напишите название  танца прародителя вальса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ru-RU" dirty="0"/>
              <a:t> Перечислите композиторов</a:t>
            </a:r>
            <a:r>
              <a:rPr lang="en-US" dirty="0"/>
              <a:t>,</a:t>
            </a:r>
            <a:r>
              <a:rPr lang="ru-RU" dirty="0"/>
              <a:t> писавших музыку для вальса</a:t>
            </a:r>
            <a:r>
              <a:rPr lang="en-US" dirty="0"/>
              <a:t>.</a:t>
            </a:r>
            <a:r>
              <a:rPr lang="ru-RU" dirty="0"/>
              <a:t> </a:t>
            </a:r>
          </a:p>
          <a:p>
            <a:r>
              <a:rPr lang="ru-RU" dirty="0"/>
              <a:t>3</a:t>
            </a:r>
            <a:r>
              <a:rPr lang="en-US" dirty="0"/>
              <a:t> .</a:t>
            </a:r>
            <a:r>
              <a:rPr lang="ru-RU" dirty="0"/>
              <a:t> Какие разновидности вальса бывают ? </a:t>
            </a:r>
          </a:p>
          <a:p>
            <a:r>
              <a:rPr lang="ru-RU" dirty="0"/>
              <a:t>4</a:t>
            </a:r>
            <a:r>
              <a:rPr lang="en-US" dirty="0"/>
              <a:t> .</a:t>
            </a:r>
            <a:r>
              <a:rPr lang="ru-RU" dirty="0"/>
              <a:t> Кого называют «королем вальса» ?</a:t>
            </a:r>
          </a:p>
          <a:p>
            <a:r>
              <a:rPr lang="ru-RU" dirty="0"/>
              <a:t>5</a:t>
            </a:r>
            <a:r>
              <a:rPr lang="en-US" dirty="0"/>
              <a:t> .</a:t>
            </a:r>
            <a:r>
              <a:rPr lang="ru-RU" dirty="0"/>
              <a:t> Какой музыкальный размер у вальса?</a:t>
            </a:r>
          </a:p>
          <a:p>
            <a:r>
              <a:rPr lang="ru-RU" dirty="0"/>
              <a:t>6</a:t>
            </a:r>
            <a:r>
              <a:rPr lang="en-US" dirty="0"/>
              <a:t> .</a:t>
            </a:r>
            <a:r>
              <a:rPr lang="ru-RU" dirty="0"/>
              <a:t> Кто  официально разрешил танцевать вальс на балах 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вальс\136239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71400"/>
            <a:ext cx="9143999" cy="81438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764704"/>
            <a:ext cx="4752528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Вальс </a:t>
            </a:r>
            <a: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(в перев. кружиться) – парный бальный танец, в основе которого лежат народные танцы Австрии и Германии.</a:t>
            </a:r>
          </a:p>
        </p:txBody>
      </p:sp>
      <p:pic>
        <p:nvPicPr>
          <p:cNvPr id="6" name="Рисунок 5" descr="8380424cf53102ad7fb325b7e0sr--kartiny-panno-kartina-venskij-v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4216219" cy="525658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Прародителем вальса является старинный австрийский танец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лендер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».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Немецкая разновидность 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лендера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– быстрый танец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вальцер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pic>
        <p:nvPicPr>
          <p:cNvPr id="5" name="Рисунок 4" descr="at02_0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362200"/>
            <a:ext cx="577215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404664"/>
            <a:ext cx="4680520" cy="61206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    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Сначала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вальс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считали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неприличным танцем: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«как это – обхватить даму за талию и кружиться с ней по залу!»</a:t>
            </a:r>
          </a:p>
          <a:p>
            <a:pPr algn="ctr"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Многие считали, что этот танец может пошатнуть моральные устои общества. Танец подвергался гонению. Борьба с вальсом была официальной, выходило много документов о его запрете!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8db09e893b30b1ddac8e5206788b836e--dance-pictures-dance-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4589378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4687313" cy="4247877"/>
          </a:xfrm>
        </p:spPr>
      </p:pic>
      <p:sp>
        <p:nvSpPr>
          <p:cNvPr id="5" name="Прямоугольник 4"/>
          <p:cNvSpPr/>
          <p:nvPr/>
        </p:nvSpPr>
        <p:spPr>
          <a:xfrm>
            <a:off x="4932040" y="1052736"/>
            <a:ext cx="4211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 Россию вальс пришел во время правления Екатерины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II</a:t>
            </a: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(г.п.* 1762 – 1796),</a:t>
            </a: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но не был  ей одобрен. А при императоре Павле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</a:t>
            </a: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(г.п. 1796 – 1801) был официально запрещён!</a:t>
            </a:r>
            <a:b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Только Александр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 </a:t>
            </a: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(г.п. 1801-1825)</a:t>
            </a: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утвердил вальс в правах, лично исполнив вальс на балу.</a:t>
            </a:r>
            <a:b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ru-RU" sz="1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*годы правления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Музыка играет важную роль в танце!</a:t>
            </a:r>
          </a:p>
          <a:p>
            <a:pPr algn="ctr">
              <a:buNone/>
            </a:pPr>
            <a:r>
              <a:rPr lang="ru-RU" dirty="0"/>
              <a:t>      Приблизительно в 1830 году вальсу оказали огромную поддержку два великих австрийских композитора:</a:t>
            </a:r>
          </a:p>
          <a:p>
            <a:pPr algn="ctr">
              <a:buNone/>
            </a:pPr>
            <a:endParaRPr lang="ru-RU" dirty="0"/>
          </a:p>
          <a:p>
            <a:pPr algn="ctr">
              <a:buFont typeface="Wingdings" pitchFamily="2" charset="2"/>
              <a:buChar char="ü"/>
            </a:pPr>
            <a:r>
              <a:rPr lang="ru-RU" sz="3600" b="1" dirty="0"/>
              <a:t>Иоганн Штраус</a:t>
            </a:r>
          </a:p>
          <a:p>
            <a:pPr algn="ctr">
              <a:buNone/>
            </a:pPr>
            <a:endParaRPr lang="ru-RU" sz="3600" b="1" dirty="0"/>
          </a:p>
          <a:p>
            <a:pPr algn="ctr">
              <a:buFont typeface="Wingdings" pitchFamily="2" charset="2"/>
              <a:buChar char="ü"/>
            </a:pPr>
            <a:r>
              <a:rPr lang="ru-RU" sz="3600" b="1" dirty="0"/>
              <a:t>Франц </a:t>
            </a:r>
            <a:r>
              <a:rPr lang="ru-RU" sz="3600" b="1" dirty="0" err="1"/>
              <a:t>Ланнер</a:t>
            </a:r>
            <a:r>
              <a:rPr lang="ru-RU" sz="3600" b="1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«Король вальса» – Иоганн Штраус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709160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Его творчество сыграло огромное влияние на развитие вальса. </a:t>
            </a:r>
          </a:p>
          <a:p>
            <a:pPr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Им было написано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447 вальсов.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Самые известные из них: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«На прекрасном голубом </a:t>
            </a:r>
          </a:p>
          <a:p>
            <a:pPr>
              <a:buNone/>
            </a:pPr>
            <a:r>
              <a:rPr lang="ru-RU" b="1" dirty="0"/>
              <a:t>                                        Дунае»;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«Венский лес» и т.д.</a:t>
            </a:r>
          </a:p>
        </p:txBody>
      </p:sp>
      <p:pic>
        <p:nvPicPr>
          <p:cNvPr id="4" name="Рисунок 3" descr="qgjyoudscfp6-iogann-shtra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180861"/>
            <a:ext cx="3507854" cy="46771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692696"/>
            <a:ext cx="4968552" cy="561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Ланнер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известен как основатель классического 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 tooltip="Венский вальс"/>
              </a:rPr>
              <a:t>венского вальса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ставшего самостоятельным 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 tooltip="Танцевальный жанр (страница отсутствует)"/>
              </a:rPr>
              <a:t>танцевальным жанром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Именно в его произведениях были впервые обнаружены характерные для него структуры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Joseph_L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08720"/>
            <a:ext cx="3384376" cy="50575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048712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Музыка вальса была увековечена величайшими</a:t>
            </a:r>
          </a:p>
          <a:p>
            <a:pPr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композиторами всех стран и времен: Шубертом,</a:t>
            </a:r>
          </a:p>
          <a:p>
            <a:pPr>
              <a:buNone/>
            </a:pP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Легаром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Глинкой, Вебером, Шопеном, Чайковским.</a:t>
            </a:r>
          </a:p>
          <a:p>
            <a:pPr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Они вводят мелодии вальса в свои оперы, балеты и  фортепианные произведения.</a:t>
            </a:r>
          </a:p>
          <a:p>
            <a:pPr>
              <a:buNone/>
            </a:pP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П.И. Чайковский              М.И. Глинка                Ф. Шопен </a:t>
            </a:r>
          </a:p>
          <a:p>
            <a:pPr>
              <a:buNone/>
            </a:pP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2181225" cy="3048000"/>
          </a:xfrm>
          <a:prstGeom prst="rect">
            <a:avLst/>
          </a:prstGeom>
        </p:spPr>
      </p:pic>
      <p:pic>
        <p:nvPicPr>
          <p:cNvPr id="5" name="Рисунок 4" descr="ff2a14fec8dcfc8e7e7c61a5ffbbf507--conductors-compos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780928"/>
            <a:ext cx="2304256" cy="3024336"/>
          </a:xfrm>
          <a:prstGeom prst="rect">
            <a:avLst/>
          </a:prstGeom>
        </p:spPr>
      </p:pic>
      <p:pic>
        <p:nvPicPr>
          <p:cNvPr id="6" name="Рисунок 5" descr="Fryderyk-Chopin-the-b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780928"/>
            <a:ext cx="2232248" cy="30243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</TotalTime>
  <Words>442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Bahnschrift Light</vt:lpstr>
      <vt:lpstr>Bahnschrift SemiBold Condensed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Вальс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«Король вальса» – Иоганн Штраус</vt:lpstr>
      <vt:lpstr>Презентация PowerPoint</vt:lpstr>
      <vt:lpstr>Презентация PowerPoint</vt:lpstr>
      <vt:lpstr>Разновидности вальса</vt:lpstr>
      <vt:lpstr>Презентация PowerPoint</vt:lpstr>
      <vt:lpstr>Вопросы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18</cp:revision>
  <dcterms:created xsi:type="dcterms:W3CDTF">2019-10-20T12:16:47Z</dcterms:created>
  <dcterms:modified xsi:type="dcterms:W3CDTF">2024-11-14T16:27:07Z</dcterms:modified>
</cp:coreProperties>
</file>